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heme/themeOverride1.xml" ContentType="application/vnd.openxmlformats-officedocument.themeOverr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heme/themeOverride2.xml" ContentType="application/vnd.openxmlformats-officedocument.themeOverr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heme/themeOverride3.xml" ContentType="application/vnd.openxmlformats-officedocument.themeOverride+xml"/>
  <Override PartName="/ppt/tags/tag8.xml" ContentType="application/vnd.openxmlformats-officedocument.presentationml.tags+xml"/>
  <Override PartName="/ppt/notesSlides/notesSlide7.xml" ContentType="application/vnd.openxmlformats-officedocument.presentationml.notesSlide+xml"/>
  <Override PartName="/ppt/theme/themeOverride4.xml" ContentType="application/vnd.openxmlformats-officedocument.themeOverride+xml"/>
  <Override PartName="/ppt/tags/tag9.xml" ContentType="application/vnd.openxmlformats-officedocument.presentationml.tags+xml"/>
  <Override PartName="/ppt/notesSlides/notesSlide8.xml" ContentType="application/vnd.openxmlformats-officedocument.presentationml.notesSlide+xml"/>
  <Override PartName="/ppt/theme/themeOverride5.xml" ContentType="application/vnd.openxmlformats-officedocument.themeOverr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heme/themeOverride6.xml" ContentType="application/vnd.openxmlformats-officedocument.themeOverride+xml"/>
  <Override PartName="/ppt/tags/tag12.xml" ContentType="application/vnd.openxmlformats-officedocument.presentationml.tags+xml"/>
  <Override PartName="/ppt/notesSlides/notesSlide11.xml" ContentType="application/vnd.openxmlformats-officedocument.presentationml.notesSlide+xml"/>
  <Override PartName="/ppt/theme/themeOverride7.xml" ContentType="application/vnd.openxmlformats-officedocument.themeOverride+xml"/>
  <Override PartName="/ppt/tags/tag13.xml" ContentType="application/vnd.openxmlformats-officedocument.presentationml.tags+xml"/>
  <Override PartName="/ppt/notesSlides/notesSlide12.xml" ContentType="application/vnd.openxmlformats-officedocument.presentationml.notesSlide+xml"/>
  <Override PartName="/ppt/theme/themeOverride8.xml" ContentType="application/vnd.openxmlformats-officedocument.themeOverride+xml"/>
  <Override PartName="/ppt/tags/tag14.xml" ContentType="application/vnd.openxmlformats-officedocument.presentationml.tags+xml"/>
  <Override PartName="/ppt/notesSlides/notesSlide13.xml" ContentType="application/vnd.openxmlformats-officedocument.presentationml.notesSlide+xml"/>
  <Override PartName="/ppt/theme/themeOverride9.xml" ContentType="application/vnd.openxmlformats-officedocument.themeOverride+xml"/>
  <Override PartName="/ppt/tags/tag15.xml" ContentType="application/vnd.openxmlformats-officedocument.presentationml.tags+xml"/>
  <Override PartName="/ppt/notesSlides/notesSlide14.xml" ContentType="application/vnd.openxmlformats-officedocument.presentationml.notesSlide+xml"/>
  <Override PartName="/ppt/theme/themeOverride10.xml" ContentType="application/vnd.openxmlformats-officedocument.themeOverr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heme/themeOverride11.xml" ContentType="application/vnd.openxmlformats-officedocument.themeOverride+xml"/>
  <Override PartName="/ppt/tags/tag18.xml" ContentType="application/vnd.openxmlformats-officedocument.presentationml.tags+xml"/>
  <Override PartName="/ppt/notesSlides/notesSlide17.xml" ContentType="application/vnd.openxmlformats-officedocument.presentationml.notesSlide+xml"/>
  <Override PartName="/ppt/theme/themeOverride12.xml" ContentType="application/vnd.openxmlformats-officedocument.themeOverride+xml"/>
  <Override PartName="/ppt/tags/tag19.xml" ContentType="application/vnd.openxmlformats-officedocument.presentationml.tags+xml"/>
  <Override PartName="/ppt/notesSlides/notesSlide18.xml" ContentType="application/vnd.openxmlformats-officedocument.presentationml.notesSlide+xml"/>
  <Override PartName="/ppt/theme/themeOverride13.xml" ContentType="application/vnd.openxmlformats-officedocument.themeOverride+xml"/>
  <Override PartName="/ppt/tags/tag20.xml" ContentType="application/vnd.openxmlformats-officedocument.presentationml.tags+xml"/>
  <Override PartName="/ppt/notesSlides/notesSlide19.xml" ContentType="application/vnd.openxmlformats-officedocument.presentationml.notesSlide+xml"/>
  <Override PartName="/ppt/theme/themeOverride14.xml" ContentType="application/vnd.openxmlformats-officedocument.themeOverride+xml"/>
  <Override PartName="/ppt/tags/tag21.xml" ContentType="application/vnd.openxmlformats-officedocument.presentationml.tags+xml"/>
  <Override PartName="/ppt/notesSlides/notesSlide20.xml" ContentType="application/vnd.openxmlformats-officedocument.presentationml.notesSlide+xml"/>
  <Override PartName="/ppt/theme/themeOverride15.xml" ContentType="application/vnd.openxmlformats-officedocument.themeOverr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heme/themeOverride16.xml" ContentType="application/vnd.openxmlformats-officedocument.themeOverride+xml"/>
  <Override PartName="/ppt/tags/tag24.xml" ContentType="application/vnd.openxmlformats-officedocument.presentationml.tags+xml"/>
  <Override PartName="/ppt/notesSlides/notesSlide23.xml" ContentType="application/vnd.openxmlformats-officedocument.presentationml.notesSlide+xml"/>
  <Override PartName="/ppt/theme/themeOverride17.xml" ContentType="application/vnd.openxmlformats-officedocument.themeOverride+xml"/>
  <Override PartName="/ppt/tags/tag25.xml" ContentType="application/vnd.openxmlformats-officedocument.presentationml.tags+xml"/>
  <Override PartName="/ppt/notesSlides/notesSlide24.xml" ContentType="application/vnd.openxmlformats-officedocument.presentationml.notesSlide+xml"/>
  <Override PartName="/ppt/theme/themeOverride18.xml" ContentType="application/vnd.openxmlformats-officedocument.themeOverride+xml"/>
  <Override PartName="/ppt/tags/tag26.xml" ContentType="application/vnd.openxmlformats-officedocument.presentationml.tags+xml"/>
  <Override PartName="/ppt/notesSlides/notesSlide25.xml" ContentType="application/vnd.openxmlformats-officedocument.presentationml.notesSlide+xml"/>
  <Override PartName="/ppt/theme/themeOverride19.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7"/>
  </p:notesMasterIdLst>
  <p:sldIdLst>
    <p:sldId id="2686" r:id="rId2"/>
    <p:sldId id="2681" r:id="rId3"/>
    <p:sldId id="2710" r:id="rId4"/>
    <p:sldId id="2711" r:id="rId5"/>
    <p:sldId id="2688" r:id="rId6"/>
    <p:sldId id="2687" r:id="rId7"/>
    <p:sldId id="2690" r:id="rId8"/>
    <p:sldId id="2689" r:id="rId9"/>
    <p:sldId id="2712" r:id="rId10"/>
    <p:sldId id="2691" r:id="rId11"/>
    <p:sldId id="2692" r:id="rId12"/>
    <p:sldId id="2698" r:id="rId13"/>
    <p:sldId id="2693" r:id="rId14"/>
    <p:sldId id="2695" r:id="rId15"/>
    <p:sldId id="2713" r:id="rId16"/>
    <p:sldId id="2696" r:id="rId17"/>
    <p:sldId id="2697" r:id="rId18"/>
    <p:sldId id="2694" r:id="rId19"/>
    <p:sldId id="2699" r:id="rId20"/>
    <p:sldId id="2700" r:id="rId21"/>
    <p:sldId id="2714" r:id="rId22"/>
    <p:sldId id="2701" r:id="rId23"/>
    <p:sldId id="2702" r:id="rId24"/>
    <p:sldId id="2703" r:id="rId25"/>
    <p:sldId id="2704" r:id="rId26"/>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736" userDrawn="1">
          <p15:clr>
            <a:srgbClr val="A4A3A4"/>
          </p15:clr>
        </p15:guide>
        <p15:guide id="2" pos="4050" userDrawn="1">
          <p15:clr>
            <a:srgbClr val="A4A3A4"/>
          </p15:clr>
        </p15:guide>
        <p15:guide id="3" pos="512" userDrawn="1">
          <p15:clr>
            <a:srgbClr val="A4A3A4"/>
          </p15:clr>
        </p15:guide>
        <p15:guide id="5" orient="horz" pos="4183" userDrawn="1">
          <p15:clr>
            <a:srgbClr val="A4A3A4"/>
          </p15:clr>
        </p15:guide>
        <p15:guide id="6" pos="75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121"/>
    <a:srgbClr val="7CB125"/>
    <a:srgbClr val="E8DE41"/>
    <a:srgbClr val="591E87"/>
    <a:srgbClr val="749A03"/>
    <a:srgbClr val="9EC304"/>
    <a:srgbClr val="A432E1"/>
    <a:srgbClr val="A7BC1B"/>
    <a:srgbClr val="C65568"/>
    <a:srgbClr val="591F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06" autoAdjust="0"/>
    <p:restoredTop sz="92986" autoAdjust="0"/>
  </p:normalViewPr>
  <p:slideViewPr>
    <p:cSldViewPr>
      <p:cViewPr varScale="1">
        <p:scale>
          <a:sx n="121" d="100"/>
          <a:sy n="121" d="100"/>
        </p:scale>
        <p:origin x="720" y="184"/>
      </p:cViewPr>
      <p:guideLst>
        <p:guide orient="horz" pos="736"/>
        <p:guide pos="4050"/>
        <p:guide pos="512"/>
        <p:guide orient="horz" pos="4183"/>
        <p:guide pos="7588"/>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2020/4/9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hemeOverride" Target="../theme/themeOverride6.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hemeOverride" Target="../theme/themeOverride7.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hemeOverride" Target="../theme/themeOverride8.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hemeOverride" Target="../theme/themeOverride9.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notesMaster" Target="../notesMasters/notesMaster1.xml"/><Relationship Id="rId1" Type="http://schemas.openxmlformats.org/officeDocument/2006/relationships/themeOverride" Target="../theme/themeOverride10.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hemeOverride" Target="../theme/themeOverride11.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hemeOverride" Target="../theme/themeOverride12.xm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notesMaster" Target="../notesMasters/notesMaster1.xml"/><Relationship Id="rId1" Type="http://schemas.openxmlformats.org/officeDocument/2006/relationships/themeOverride" Target="../theme/themeOverride13.xml"/></Relationships>
</file>

<file path=ppt/notesSlides/_rels/notesSlide19.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themeOverride" Target="../theme/themeOverride14.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0.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themeOverride" Target="../theme/themeOverride15.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notesMaster" Target="../notesMasters/notesMaster1.xml"/><Relationship Id="rId1" Type="http://schemas.openxmlformats.org/officeDocument/2006/relationships/themeOverride" Target="../theme/themeOverride16.xml"/></Relationships>
</file>

<file path=ppt/notesSlides/_rels/notesSlide23.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notesMaster" Target="../notesMasters/notesMaster1.xml"/><Relationship Id="rId1" Type="http://schemas.openxmlformats.org/officeDocument/2006/relationships/themeOverride" Target="../theme/themeOverride17.xml"/></Relationships>
</file>

<file path=ppt/notesSlides/_rels/notesSlide24.xml.rels><?xml version="1.0" encoding="UTF-8" standalone="yes"?>
<Relationships xmlns="http://schemas.openxmlformats.org/package/2006/relationships"><Relationship Id="rId3" Type="http://schemas.openxmlformats.org/officeDocument/2006/relationships/slide" Target="../slides/slide24.xml"/><Relationship Id="rId2" Type="http://schemas.openxmlformats.org/officeDocument/2006/relationships/notesMaster" Target="../notesMasters/notesMaster1.xml"/><Relationship Id="rId1" Type="http://schemas.openxmlformats.org/officeDocument/2006/relationships/themeOverride" Target="../theme/themeOverride18.xml"/></Relationships>
</file>

<file path=ppt/notesSlides/_rels/notesSlide25.xml.rels><?xml version="1.0" encoding="UTF-8" standalone="yes"?>
<Relationships xmlns="http://schemas.openxmlformats.org/package/2006/relationships"><Relationship Id="rId3" Type="http://schemas.openxmlformats.org/officeDocument/2006/relationships/slide" Target="../slides/slide25.xml"/><Relationship Id="rId2" Type="http://schemas.openxmlformats.org/officeDocument/2006/relationships/notesMaster" Target="../notesMasters/notesMaster1.xml"/><Relationship Id="rId1" Type="http://schemas.openxmlformats.org/officeDocument/2006/relationships/themeOverride" Target="../theme/themeOverride19.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themeOverride" Target="../theme/themeOverride5.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61750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10</a:t>
            </a:fld>
            <a:endParaRPr lang="zh-CN" altLang="en-US"/>
          </a:p>
        </p:txBody>
      </p:sp>
    </p:spTree>
    <p:extLst>
      <p:ext uri="{BB962C8B-B14F-4D97-AF65-F5344CB8AC3E}">
        <p14:creationId xmlns:p14="http://schemas.microsoft.com/office/powerpoint/2010/main" val="2484604094"/>
      </p:ext>
    </p:extLst>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11</a:t>
            </a:fld>
            <a:endParaRPr lang="zh-CN" altLang="en-US"/>
          </a:p>
        </p:txBody>
      </p:sp>
    </p:spTree>
    <p:extLst>
      <p:ext uri="{BB962C8B-B14F-4D97-AF65-F5344CB8AC3E}">
        <p14:creationId xmlns:p14="http://schemas.microsoft.com/office/powerpoint/2010/main" val="3774009592"/>
      </p:ext>
    </p:extLst>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12</a:t>
            </a:fld>
            <a:endParaRPr lang="zh-CN" altLang="en-US"/>
          </a:p>
        </p:txBody>
      </p:sp>
    </p:spTree>
    <p:extLst>
      <p:ext uri="{BB962C8B-B14F-4D97-AF65-F5344CB8AC3E}">
        <p14:creationId xmlns:p14="http://schemas.microsoft.com/office/powerpoint/2010/main" val="2101875625"/>
      </p:ext>
    </p:extLst>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13</a:t>
            </a:fld>
            <a:endParaRPr lang="zh-CN" altLang="en-US"/>
          </a:p>
        </p:txBody>
      </p:sp>
    </p:spTree>
    <p:extLst>
      <p:ext uri="{BB962C8B-B14F-4D97-AF65-F5344CB8AC3E}">
        <p14:creationId xmlns:p14="http://schemas.microsoft.com/office/powerpoint/2010/main" val="417947564"/>
      </p:ext>
    </p:extLst>
  </p:cSld>
  <p:clrMapOvr>
    <a:overrideClrMapping bg1="lt1" tx1="dk1" bg2="lt2" tx2="dk2" accent1="accent1" accent2="accent2" accent3="accent3" accent4="accent4" accent5="accent5" accent6="accent6" hlink="hlink" folHlink="folHlink"/>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14</a:t>
            </a:fld>
            <a:endParaRPr lang="zh-CN" altLang="en-US"/>
          </a:p>
        </p:txBody>
      </p:sp>
    </p:spTree>
    <p:extLst>
      <p:ext uri="{BB962C8B-B14F-4D97-AF65-F5344CB8AC3E}">
        <p14:creationId xmlns:p14="http://schemas.microsoft.com/office/powerpoint/2010/main" val="1840666690"/>
      </p:ext>
    </p:extLst>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12070075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16</a:t>
            </a:fld>
            <a:endParaRPr lang="zh-CN" altLang="en-US"/>
          </a:p>
        </p:txBody>
      </p:sp>
    </p:spTree>
    <p:extLst>
      <p:ext uri="{BB962C8B-B14F-4D97-AF65-F5344CB8AC3E}">
        <p14:creationId xmlns:p14="http://schemas.microsoft.com/office/powerpoint/2010/main" val="151468135"/>
      </p:ext>
    </p:extLst>
  </p:cSld>
  <p:clrMapOvr>
    <a:overrideClrMapping bg1="lt1" tx1="dk1" bg2="lt2" tx2="dk2" accent1="accent1" accent2="accent2" accent3="accent3" accent4="accent4" accent5="accent5" accent6="accent6" hlink="hlink" folHlink="folHlink"/>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17</a:t>
            </a:fld>
            <a:endParaRPr lang="zh-CN" altLang="en-US"/>
          </a:p>
        </p:txBody>
      </p:sp>
    </p:spTree>
    <p:extLst>
      <p:ext uri="{BB962C8B-B14F-4D97-AF65-F5344CB8AC3E}">
        <p14:creationId xmlns:p14="http://schemas.microsoft.com/office/powerpoint/2010/main" val="295550714"/>
      </p:ext>
    </p:extLst>
  </p:cSld>
  <p:clrMapOvr>
    <a:overrideClrMapping bg1="lt1" tx1="dk1" bg2="lt2" tx2="dk2" accent1="accent1" accent2="accent2" accent3="accent3" accent4="accent4" accent5="accent5" accent6="accent6" hlink="hlink" folHlink="folHlink"/>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18</a:t>
            </a:fld>
            <a:endParaRPr lang="zh-CN" altLang="en-US"/>
          </a:p>
        </p:txBody>
      </p:sp>
    </p:spTree>
    <p:extLst>
      <p:ext uri="{BB962C8B-B14F-4D97-AF65-F5344CB8AC3E}">
        <p14:creationId xmlns:p14="http://schemas.microsoft.com/office/powerpoint/2010/main" val="1692008938"/>
      </p:ext>
    </p:extLst>
  </p:cSld>
  <p:clrMapOvr>
    <a:overrideClrMapping bg1="lt1" tx1="dk1" bg2="lt2" tx2="dk2" accent1="accent1" accent2="accent2" accent3="accent3" accent4="accent4" accent5="accent5" accent6="accent6" hlink="hlink" folHlink="folHlink"/>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19</a:t>
            </a:fld>
            <a:endParaRPr lang="zh-CN" altLang="en-US"/>
          </a:p>
        </p:txBody>
      </p:sp>
    </p:spTree>
    <p:extLst>
      <p:ext uri="{BB962C8B-B14F-4D97-AF65-F5344CB8AC3E}">
        <p14:creationId xmlns:p14="http://schemas.microsoft.com/office/powerpoint/2010/main" val="2212441014"/>
      </p:ext>
    </p:extLst>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2</a:t>
            </a:fld>
            <a:endParaRPr lang="zh-CN" altLang="en-US"/>
          </a:p>
        </p:txBody>
      </p:sp>
    </p:spTree>
    <p:extLst>
      <p:ext uri="{BB962C8B-B14F-4D97-AF65-F5344CB8AC3E}">
        <p14:creationId xmlns:p14="http://schemas.microsoft.com/office/powerpoint/2010/main" val="1365750975"/>
      </p:ext>
    </p:extLst>
  </p:cSld>
  <p:clrMapOvr>
    <a:overrideClrMapping bg1="lt1" tx1="dk1" bg2="lt2" tx2="dk2" accent1="accent1" accent2="accent2" accent3="accent3" accent4="accent4" accent5="accent5" accent6="accent6" hlink="hlink" folHlink="folHlink"/>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20</a:t>
            </a:fld>
            <a:endParaRPr lang="zh-CN" altLang="en-US"/>
          </a:p>
        </p:txBody>
      </p:sp>
    </p:spTree>
    <p:extLst>
      <p:ext uri="{BB962C8B-B14F-4D97-AF65-F5344CB8AC3E}">
        <p14:creationId xmlns:p14="http://schemas.microsoft.com/office/powerpoint/2010/main" val="4173671502"/>
      </p:ext>
    </p:extLst>
  </p:cSld>
  <p:clrMapOvr>
    <a:overrideClrMapping bg1="lt1" tx1="dk1" bg2="lt2" tx2="dk2" accent1="accent1" accent2="accent2" accent3="accent3" accent4="accent4" accent5="accent5" accent6="accent6" hlink="hlink" folHlink="folHlink"/>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6436588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22</a:t>
            </a:fld>
            <a:endParaRPr lang="zh-CN" altLang="en-US"/>
          </a:p>
        </p:txBody>
      </p:sp>
    </p:spTree>
    <p:extLst>
      <p:ext uri="{BB962C8B-B14F-4D97-AF65-F5344CB8AC3E}">
        <p14:creationId xmlns:p14="http://schemas.microsoft.com/office/powerpoint/2010/main" val="1028795776"/>
      </p:ext>
    </p:extLst>
  </p:cSld>
  <p:clrMapOvr>
    <a:overrideClrMapping bg1="lt1" tx1="dk1" bg2="lt2" tx2="dk2" accent1="accent1" accent2="accent2" accent3="accent3" accent4="accent4" accent5="accent5" accent6="accent6" hlink="hlink" folHlink="folHlink"/>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23</a:t>
            </a:fld>
            <a:endParaRPr lang="zh-CN" altLang="en-US"/>
          </a:p>
        </p:txBody>
      </p:sp>
    </p:spTree>
    <p:extLst>
      <p:ext uri="{BB962C8B-B14F-4D97-AF65-F5344CB8AC3E}">
        <p14:creationId xmlns:p14="http://schemas.microsoft.com/office/powerpoint/2010/main" val="1363228266"/>
      </p:ext>
    </p:extLst>
  </p:cSld>
  <p:clrMapOvr>
    <a:overrideClrMapping bg1="lt1" tx1="dk1" bg2="lt2" tx2="dk2" accent1="accent1" accent2="accent2" accent3="accent3" accent4="accent4" accent5="accent5" accent6="accent6" hlink="hlink" folHlink="folHlink"/>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24</a:t>
            </a:fld>
            <a:endParaRPr lang="zh-CN" altLang="en-US"/>
          </a:p>
        </p:txBody>
      </p:sp>
    </p:spTree>
    <p:extLst>
      <p:ext uri="{BB962C8B-B14F-4D97-AF65-F5344CB8AC3E}">
        <p14:creationId xmlns:p14="http://schemas.microsoft.com/office/powerpoint/2010/main" val="2631548772"/>
      </p:ext>
    </p:extLst>
  </p:cSld>
  <p:clrMapOvr>
    <a:overrideClrMapping bg1="lt1" tx1="dk1" bg2="lt2" tx2="dk2" accent1="accent1" accent2="accent2" accent3="accent3" accent4="accent4" accent5="accent5" accent6="accent6" hlink="hlink" folHlink="folHlink"/>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25</a:t>
            </a:fld>
            <a:endParaRPr lang="zh-CN" altLang="en-US"/>
          </a:p>
        </p:txBody>
      </p:sp>
    </p:spTree>
    <p:extLst>
      <p:ext uri="{BB962C8B-B14F-4D97-AF65-F5344CB8AC3E}">
        <p14:creationId xmlns:p14="http://schemas.microsoft.com/office/powerpoint/2010/main" val="1868869123"/>
      </p:ext>
    </p:extLst>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822088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4</a:t>
            </a:fld>
            <a:endParaRPr lang="zh-CN" altLang="en-US"/>
          </a:p>
        </p:txBody>
      </p:sp>
    </p:spTree>
    <p:extLst>
      <p:ext uri="{BB962C8B-B14F-4D97-AF65-F5344CB8AC3E}">
        <p14:creationId xmlns:p14="http://schemas.microsoft.com/office/powerpoint/2010/main" val="2417727115"/>
      </p:ext>
    </p:extLst>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165342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6</a:t>
            </a:fld>
            <a:endParaRPr lang="zh-CN" altLang="en-US"/>
          </a:p>
        </p:txBody>
      </p:sp>
    </p:spTree>
    <p:extLst>
      <p:ext uri="{BB962C8B-B14F-4D97-AF65-F5344CB8AC3E}">
        <p14:creationId xmlns:p14="http://schemas.microsoft.com/office/powerpoint/2010/main" val="3158725093"/>
      </p:ext>
    </p:extLst>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7</a:t>
            </a:fld>
            <a:endParaRPr lang="zh-CN" altLang="en-US"/>
          </a:p>
        </p:txBody>
      </p:sp>
    </p:spTree>
    <p:extLst>
      <p:ext uri="{BB962C8B-B14F-4D97-AF65-F5344CB8AC3E}">
        <p14:creationId xmlns:p14="http://schemas.microsoft.com/office/powerpoint/2010/main" val="1887077756"/>
      </p:ext>
    </p:extLst>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pPr algn="r" eaLnBrk="1" latinLnBrk="1" hangingPunct="1">
                <a:spcBef>
                  <a:spcPct val="0"/>
                </a:spcBef>
              </a:pPr>
              <a:t>8</a:t>
            </a:fld>
            <a:endParaRPr lang="zh-CN" altLang="en-US"/>
          </a:p>
        </p:txBody>
      </p:sp>
    </p:spTree>
    <p:extLst>
      <p:ext uri="{BB962C8B-B14F-4D97-AF65-F5344CB8AC3E}">
        <p14:creationId xmlns:p14="http://schemas.microsoft.com/office/powerpoint/2010/main" val="2646333178"/>
      </p:ext>
    </p:extLst>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847083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Slide 1">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3A93E93-166D-47F5-9EF1-ACEABE24AEEA}" type="datetimeFigureOut">
              <a:rPr lang="zh-CN" altLang="en-US" smtClean="0"/>
              <a:t>2020/4/9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677918925"/>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日期占位符 2"/>
          <p:cNvSpPr>
            <a:spLocks noGrp="1"/>
          </p:cNvSpPr>
          <p:nvPr>
            <p:ph type="dt" sz="half" idx="10"/>
          </p:nvPr>
        </p:nvSpPr>
        <p:spPr/>
        <p:txBody>
          <a:bodyPr/>
          <a:lstStyle/>
          <a:p>
            <a:fld id="{43A93E93-166D-47F5-9EF1-ACEABE24AEEA}" type="datetimeFigureOut">
              <a:rPr lang="zh-CN" altLang="en-US" smtClean="0"/>
              <a:t>2020/4/9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854614206"/>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日期占位符 2"/>
          <p:cNvSpPr>
            <a:spLocks noGrp="1"/>
          </p:cNvSpPr>
          <p:nvPr>
            <p:ph type="dt" sz="half" idx="10"/>
          </p:nvPr>
        </p:nvSpPr>
        <p:spPr/>
        <p:txBody>
          <a:bodyPr/>
          <a:lstStyle/>
          <a:p>
            <a:fld id="{43A93E93-166D-47F5-9EF1-ACEABE24AEEA}" type="datetimeFigureOut">
              <a:rPr lang="zh-CN" altLang="en-US" smtClean="0"/>
              <a:t>2020/4/9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869714557"/>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日期占位符 2"/>
          <p:cNvSpPr>
            <a:spLocks noGrp="1"/>
          </p:cNvSpPr>
          <p:nvPr>
            <p:ph type="dt" sz="half" idx="10"/>
          </p:nvPr>
        </p:nvSpPr>
        <p:spPr/>
        <p:txBody>
          <a:bodyPr/>
          <a:lstStyle/>
          <a:p>
            <a:fld id="{43A93E93-166D-47F5-9EF1-ACEABE24AEEA}" type="datetimeFigureOut">
              <a:rPr lang="zh-CN" altLang="en-US" smtClean="0"/>
              <a:t>2020/4/9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3601934266"/>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5">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日期占位符 2"/>
          <p:cNvSpPr>
            <a:spLocks noGrp="1"/>
          </p:cNvSpPr>
          <p:nvPr>
            <p:ph type="dt" sz="half" idx="10"/>
          </p:nvPr>
        </p:nvSpPr>
        <p:spPr/>
        <p:txBody>
          <a:bodyPr/>
          <a:lstStyle/>
          <a:p>
            <a:fld id="{43A93E93-166D-47F5-9EF1-ACEABE24AEEA}" type="datetimeFigureOut">
              <a:rPr lang="zh-CN" altLang="en-US" smtClean="0"/>
              <a:t>2020/4/9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880801881"/>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6">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日期占位符 2"/>
          <p:cNvSpPr>
            <a:spLocks noGrp="1"/>
          </p:cNvSpPr>
          <p:nvPr>
            <p:ph type="dt" sz="half" idx="10"/>
          </p:nvPr>
        </p:nvSpPr>
        <p:spPr/>
        <p:txBody>
          <a:bodyPr/>
          <a:lstStyle/>
          <a:p>
            <a:fld id="{43A93E93-166D-47F5-9EF1-ACEABE24AEEA}" type="datetimeFigureOut">
              <a:rPr lang="zh-CN" altLang="en-US" smtClean="0"/>
              <a:t>2020/4/9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966649130"/>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7">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日期占位符 2"/>
          <p:cNvSpPr>
            <a:spLocks noGrp="1"/>
          </p:cNvSpPr>
          <p:nvPr>
            <p:ph type="dt" sz="half" idx="10"/>
          </p:nvPr>
        </p:nvSpPr>
        <p:spPr/>
        <p:txBody>
          <a:bodyPr/>
          <a:lstStyle/>
          <a:p>
            <a:fld id="{43A93E93-166D-47F5-9EF1-ACEABE24AEEA}" type="datetimeFigureOut">
              <a:rPr lang="zh-CN" altLang="en-US" smtClean="0"/>
              <a:t>2020/4/9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1134867930"/>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8">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日期占位符 2"/>
          <p:cNvSpPr>
            <a:spLocks noGrp="1"/>
          </p:cNvSpPr>
          <p:nvPr>
            <p:ph type="dt" sz="half" idx="10"/>
          </p:nvPr>
        </p:nvSpPr>
        <p:spPr/>
        <p:txBody>
          <a:bodyPr/>
          <a:lstStyle/>
          <a:p>
            <a:fld id="{43A93E93-166D-47F5-9EF1-ACEABE24AEEA}" type="datetimeFigureOut">
              <a:rPr lang="zh-CN" altLang="en-US" smtClean="0"/>
              <a:t>2020/4/9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9957767" y="6784677"/>
            <a:ext cx="775136" cy="246221"/>
          </a:xfrm>
          <a:prstGeom prst="rect">
            <a:avLst/>
          </a:prstGeom>
        </p:spPr>
        <p:txBody>
          <a:bodyPr wrap="square">
            <a:spAutoFit/>
          </a:bodyPr>
          <a:lstStyle/>
          <a:p>
            <a:pPr fontAlgn="auto">
              <a:spcBef>
                <a:spcPts val="0"/>
              </a:spcBef>
              <a:spcAft>
                <a:spcPts val="0"/>
              </a:spcAft>
            </a:pPr>
            <a:r>
              <a:rPr lang="en-US" altLang="zh-CN" sz="100" dirty="0">
                <a:solidFill>
                  <a:prstClr val="black"/>
                </a:solidFill>
                <a:latin typeface="Calibri"/>
                <a:ea typeface="宋体"/>
              </a:rPr>
              <a:t>PPT</a:t>
            </a:r>
            <a:r>
              <a:rPr lang="zh-CN" altLang="en-US" sz="100" dirty="0">
                <a:solidFill>
                  <a:prstClr val="black"/>
                </a:solidFill>
                <a:latin typeface="Calibri"/>
                <a:ea typeface="宋体"/>
              </a:rPr>
              <a:t>模板下载：</a:t>
            </a:r>
            <a:r>
              <a:rPr lang="en-US" altLang="zh-CN" sz="100" dirty="0">
                <a:solidFill>
                  <a:prstClr val="black"/>
                </a:solidFill>
                <a:latin typeface="Calibri"/>
                <a:ea typeface="宋体"/>
              </a:rPr>
              <a:t>www.1ppt.com/moban/     </a:t>
            </a:r>
            <a:r>
              <a:rPr lang="zh-CN" altLang="en-US" sz="100" dirty="0">
                <a:solidFill>
                  <a:prstClr val="black"/>
                </a:solidFill>
                <a:latin typeface="Calibri"/>
                <a:ea typeface="宋体"/>
              </a:rPr>
              <a:t>行业</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www.1ppt.com/hangye/ </a:t>
            </a:r>
          </a:p>
          <a:p>
            <a:pPr fontAlgn="auto">
              <a:spcBef>
                <a:spcPts val="0"/>
              </a:spcBef>
              <a:spcAft>
                <a:spcPts val="0"/>
              </a:spcAft>
            </a:pPr>
            <a:r>
              <a:rPr lang="zh-CN" altLang="en-US" sz="100" dirty="0">
                <a:solidFill>
                  <a:prstClr val="black"/>
                </a:solidFill>
                <a:latin typeface="Calibri"/>
                <a:ea typeface="宋体"/>
              </a:rPr>
              <a:t>节日</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www.1ppt.com/jieri/           PPT</a:t>
            </a:r>
            <a:r>
              <a:rPr lang="zh-CN" altLang="en-US" sz="100" dirty="0">
                <a:solidFill>
                  <a:prstClr val="black"/>
                </a:solidFill>
                <a:latin typeface="Calibri"/>
                <a:ea typeface="宋体"/>
              </a:rPr>
              <a:t>素材下载：</a:t>
            </a:r>
            <a:r>
              <a:rPr lang="en-US" altLang="zh-CN" sz="100" dirty="0">
                <a:solidFill>
                  <a:prstClr val="black"/>
                </a:solidFill>
                <a:latin typeface="Calibri"/>
                <a:ea typeface="宋体"/>
              </a:rPr>
              <a:t>www.1ppt.com/sucai/</a:t>
            </a:r>
          </a:p>
          <a:p>
            <a:pPr fontAlgn="auto">
              <a:spcBef>
                <a:spcPts val="0"/>
              </a:spcBef>
              <a:spcAft>
                <a:spcPts val="0"/>
              </a:spcAft>
            </a:pPr>
            <a:r>
              <a:rPr lang="en-US" altLang="zh-CN" sz="100" dirty="0">
                <a:solidFill>
                  <a:prstClr val="black"/>
                </a:solidFill>
                <a:latin typeface="Calibri"/>
                <a:ea typeface="宋体"/>
              </a:rPr>
              <a:t>PPT</a:t>
            </a:r>
            <a:r>
              <a:rPr lang="zh-CN" altLang="en-US" sz="100" dirty="0">
                <a:solidFill>
                  <a:prstClr val="black"/>
                </a:solidFill>
                <a:latin typeface="Calibri"/>
                <a:ea typeface="宋体"/>
              </a:rPr>
              <a:t>背景图片：</a:t>
            </a:r>
            <a:r>
              <a:rPr lang="en-US" altLang="zh-CN" sz="100" dirty="0">
                <a:solidFill>
                  <a:prstClr val="black"/>
                </a:solidFill>
                <a:latin typeface="Calibri"/>
                <a:ea typeface="宋体"/>
              </a:rPr>
              <a:t>www.1ppt.com/beijing/      PPT</a:t>
            </a:r>
            <a:r>
              <a:rPr lang="zh-CN" altLang="en-US" sz="100" dirty="0">
                <a:solidFill>
                  <a:prstClr val="black"/>
                </a:solidFill>
                <a:latin typeface="Calibri"/>
                <a:ea typeface="宋体"/>
              </a:rPr>
              <a:t>图表下载：</a:t>
            </a:r>
            <a:r>
              <a:rPr lang="en-US" altLang="zh-CN" sz="100" dirty="0">
                <a:solidFill>
                  <a:prstClr val="black"/>
                </a:solidFill>
                <a:latin typeface="Calibri"/>
                <a:ea typeface="宋体"/>
              </a:rPr>
              <a:t>www.1ppt.com/tubiao/      </a:t>
            </a:r>
          </a:p>
          <a:p>
            <a:pPr fontAlgn="auto">
              <a:spcBef>
                <a:spcPts val="0"/>
              </a:spcBef>
              <a:spcAft>
                <a:spcPts val="0"/>
              </a:spcAft>
            </a:pPr>
            <a:r>
              <a:rPr lang="zh-CN" altLang="en-US" sz="100" dirty="0">
                <a:solidFill>
                  <a:prstClr val="black"/>
                </a:solidFill>
                <a:latin typeface="Calibri"/>
                <a:ea typeface="宋体"/>
              </a:rPr>
              <a:t>优秀</a:t>
            </a:r>
            <a:r>
              <a:rPr lang="en-US" altLang="zh-CN" sz="100" dirty="0">
                <a:solidFill>
                  <a:prstClr val="black"/>
                </a:solidFill>
                <a:latin typeface="Calibri"/>
                <a:ea typeface="宋体"/>
              </a:rPr>
              <a:t>PPT</a:t>
            </a:r>
            <a:r>
              <a:rPr lang="zh-CN" altLang="en-US" sz="100" dirty="0">
                <a:solidFill>
                  <a:prstClr val="black"/>
                </a:solidFill>
                <a:latin typeface="Calibri"/>
                <a:ea typeface="宋体"/>
              </a:rPr>
              <a:t>下载：</a:t>
            </a:r>
            <a:r>
              <a:rPr lang="en-US" altLang="zh-CN" sz="100" dirty="0">
                <a:solidFill>
                  <a:prstClr val="black"/>
                </a:solidFill>
                <a:latin typeface="Calibri"/>
                <a:ea typeface="宋体"/>
              </a:rPr>
              <a:t>www.1ppt.com/xiazai/        PPT</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www.1ppt.com/powerpoint/      </a:t>
            </a:r>
          </a:p>
          <a:p>
            <a:pPr fontAlgn="auto">
              <a:spcBef>
                <a:spcPts val="0"/>
              </a:spcBef>
              <a:spcAft>
                <a:spcPts val="0"/>
              </a:spcAft>
            </a:pPr>
            <a:r>
              <a:rPr lang="en-US" altLang="zh-CN" sz="100" dirty="0">
                <a:solidFill>
                  <a:prstClr val="black"/>
                </a:solidFill>
                <a:latin typeface="Calibri"/>
                <a:ea typeface="宋体"/>
              </a:rPr>
              <a:t>Word</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www.1ppt.com/word/              Excel</a:t>
            </a:r>
            <a:r>
              <a:rPr lang="zh-CN" altLang="en-US" sz="100" dirty="0">
                <a:solidFill>
                  <a:prstClr val="black"/>
                </a:solidFill>
                <a:latin typeface="Calibri"/>
                <a:ea typeface="宋体"/>
              </a:rPr>
              <a:t>教程：</a:t>
            </a:r>
            <a:r>
              <a:rPr lang="en-US" altLang="zh-CN" sz="100" dirty="0">
                <a:solidFill>
                  <a:prstClr val="black"/>
                </a:solidFill>
                <a:latin typeface="Calibri"/>
                <a:ea typeface="宋体"/>
              </a:rPr>
              <a:t>www.1ppt.com/excel/  </a:t>
            </a:r>
          </a:p>
          <a:p>
            <a:pPr fontAlgn="auto">
              <a:spcBef>
                <a:spcPts val="0"/>
              </a:spcBef>
              <a:spcAft>
                <a:spcPts val="0"/>
              </a:spcAft>
            </a:pPr>
            <a:r>
              <a:rPr lang="zh-CN" altLang="en-US" sz="100" dirty="0">
                <a:solidFill>
                  <a:prstClr val="black"/>
                </a:solidFill>
                <a:latin typeface="Calibri"/>
                <a:ea typeface="宋体"/>
              </a:rPr>
              <a:t>资料下载：</a:t>
            </a:r>
            <a:r>
              <a:rPr lang="en-US" altLang="zh-CN" sz="100" dirty="0">
                <a:solidFill>
                  <a:prstClr val="black"/>
                </a:solidFill>
                <a:latin typeface="Calibri"/>
                <a:ea typeface="宋体"/>
              </a:rPr>
              <a:t>www.1ppt.com/ziliao/                PPT</a:t>
            </a:r>
            <a:r>
              <a:rPr lang="zh-CN" altLang="en-US" sz="100" dirty="0">
                <a:solidFill>
                  <a:prstClr val="black"/>
                </a:solidFill>
                <a:latin typeface="Calibri"/>
                <a:ea typeface="宋体"/>
              </a:rPr>
              <a:t>课件下载：</a:t>
            </a:r>
            <a:r>
              <a:rPr lang="en-US" altLang="zh-CN" sz="100" dirty="0">
                <a:solidFill>
                  <a:prstClr val="black"/>
                </a:solidFill>
                <a:latin typeface="Calibri"/>
                <a:ea typeface="宋体"/>
              </a:rPr>
              <a:t>www.1ppt.com/kejian/ </a:t>
            </a:r>
          </a:p>
          <a:p>
            <a:pPr fontAlgn="auto">
              <a:spcBef>
                <a:spcPts val="0"/>
              </a:spcBef>
              <a:spcAft>
                <a:spcPts val="0"/>
              </a:spcAft>
            </a:pPr>
            <a:r>
              <a:rPr lang="zh-CN" altLang="en-US" sz="100" dirty="0">
                <a:solidFill>
                  <a:prstClr val="black"/>
                </a:solidFill>
                <a:latin typeface="Calibri"/>
                <a:ea typeface="宋体"/>
              </a:rPr>
              <a:t>范文下载：</a:t>
            </a:r>
            <a:r>
              <a:rPr lang="en-US" altLang="zh-CN" sz="100" dirty="0">
                <a:solidFill>
                  <a:prstClr val="black"/>
                </a:solidFill>
                <a:latin typeface="Calibri"/>
                <a:ea typeface="宋体"/>
              </a:rPr>
              <a:t>www.1ppt.com/fanwen/             </a:t>
            </a:r>
            <a:r>
              <a:rPr lang="zh-CN" altLang="en-US" sz="100" dirty="0">
                <a:solidFill>
                  <a:prstClr val="black"/>
                </a:solidFill>
                <a:latin typeface="Calibri"/>
                <a:ea typeface="宋体"/>
              </a:rPr>
              <a:t>试卷下载：</a:t>
            </a:r>
            <a:r>
              <a:rPr lang="en-US" altLang="zh-CN" sz="100" dirty="0">
                <a:solidFill>
                  <a:prstClr val="black"/>
                </a:solidFill>
                <a:latin typeface="Calibri"/>
                <a:ea typeface="宋体"/>
              </a:rPr>
              <a:t>www.1ppt.com/shiti/  </a:t>
            </a:r>
          </a:p>
          <a:p>
            <a:pPr fontAlgn="auto">
              <a:spcBef>
                <a:spcPts val="0"/>
              </a:spcBef>
              <a:spcAft>
                <a:spcPts val="0"/>
              </a:spcAft>
            </a:pPr>
            <a:r>
              <a:rPr lang="zh-CN" altLang="en-US" sz="100" dirty="0">
                <a:solidFill>
                  <a:prstClr val="black"/>
                </a:solidFill>
                <a:latin typeface="Calibri"/>
                <a:ea typeface="宋体"/>
              </a:rPr>
              <a:t>教案下载：</a:t>
            </a:r>
            <a:r>
              <a:rPr lang="en-US" altLang="zh-CN" sz="100" dirty="0">
                <a:solidFill>
                  <a:prstClr val="black"/>
                </a:solidFill>
                <a:latin typeface="Calibri"/>
                <a:ea typeface="宋体"/>
              </a:rPr>
              <a:t>www.1ppt.com/jiaoan/        </a:t>
            </a:r>
          </a:p>
          <a:p>
            <a:pPr fontAlgn="auto">
              <a:spcBef>
                <a:spcPts val="0"/>
              </a:spcBef>
              <a:spcAft>
                <a:spcPts val="0"/>
              </a:spcAft>
            </a:pPr>
            <a:r>
              <a:rPr lang="zh-CN" altLang="en-US" sz="100" dirty="0">
                <a:solidFill>
                  <a:prstClr val="black"/>
                </a:solidFill>
                <a:latin typeface="Calibri"/>
                <a:ea typeface="宋体"/>
              </a:rPr>
              <a:t>字体下载：</a:t>
            </a:r>
            <a:r>
              <a:rPr lang="en-US" altLang="zh-CN" sz="100" dirty="0">
                <a:solidFill>
                  <a:prstClr val="black"/>
                </a:solidFill>
                <a:latin typeface="Calibri"/>
                <a:ea typeface="宋体"/>
              </a:rPr>
              <a:t>www.1ppt.com/ziti/</a:t>
            </a:r>
          </a:p>
          <a:p>
            <a:pPr fontAlgn="auto">
              <a:spcBef>
                <a:spcPts val="0"/>
              </a:spcBef>
              <a:spcAft>
                <a:spcPts val="0"/>
              </a:spcAft>
            </a:pPr>
            <a:r>
              <a:rPr lang="en-US" altLang="zh-CN" sz="100" dirty="0">
                <a:solidFill>
                  <a:prstClr val="black"/>
                </a:solidFill>
                <a:latin typeface="Calibri"/>
                <a:ea typeface="宋体"/>
              </a:rPr>
              <a:t> </a:t>
            </a:r>
            <a:endParaRPr lang="zh-CN" altLang="en-US" sz="100" dirty="0">
              <a:solidFill>
                <a:prstClr val="black"/>
              </a:solidFill>
              <a:latin typeface="Calibri"/>
              <a:ea typeface="宋体"/>
            </a:endParaRPr>
          </a:p>
        </p:txBody>
      </p:sp>
    </p:spTree>
    <p:extLst>
      <p:ext uri="{BB962C8B-B14F-4D97-AF65-F5344CB8AC3E}">
        <p14:creationId xmlns:p14="http://schemas.microsoft.com/office/powerpoint/2010/main" val="1567088031"/>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tr-TR" altLang="zh-CN" dirty="0"/>
              <a:t>Freepptbackgrounds.net</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2020/4/9</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Lst>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6.png"/><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notesSlide" Target="../notesSlides/notesSlide11.xml"/><Relationship Id="rId7" Type="http://schemas.openxmlformats.org/officeDocument/2006/relationships/image" Target="../media/image21.jpeg"/><Relationship Id="rId2" Type="http://schemas.openxmlformats.org/officeDocument/2006/relationships/slideLayout" Target="../slideLayouts/slideLayout1.xml"/><Relationship Id="rId1" Type="http://schemas.openxmlformats.org/officeDocument/2006/relationships/tags" Target="../tags/tag1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23.jpeg"/></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notesSlide" Target="../notesSlides/notesSlide12.xml"/><Relationship Id="rId7" Type="http://schemas.openxmlformats.org/officeDocument/2006/relationships/image" Target="../media/image24.jpg"/><Relationship Id="rId2" Type="http://schemas.openxmlformats.org/officeDocument/2006/relationships/slideLayout" Target="../slideLayouts/slideLayout1.xml"/><Relationship Id="rId1" Type="http://schemas.openxmlformats.org/officeDocument/2006/relationships/tags" Target="../tags/tag1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notesSlide" Target="../notesSlides/notesSlide16.xml"/><Relationship Id="rId7" Type="http://schemas.openxmlformats.org/officeDocument/2006/relationships/image" Target="../media/image16.png"/><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28.jpeg"/><Relationship Id="rId4" Type="http://schemas.openxmlformats.org/officeDocument/2006/relationships/audio" Target="../media/audio1.wav"/><Relationship Id="rId9" Type="http://schemas.openxmlformats.org/officeDocument/2006/relationships/image" Target="../media/image27.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29.jpeg"/><Relationship Id="rId2" Type="http://schemas.openxmlformats.org/officeDocument/2006/relationships/slideLayout" Target="../slideLayouts/slideLayout1.xml"/><Relationship Id="rId1" Type="http://schemas.openxmlformats.org/officeDocument/2006/relationships/tags" Target="../tags/tag1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2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notesSlide" Target="../notesSlides/notesSlide22.xml"/><Relationship Id="rId7" Type="http://schemas.openxmlformats.org/officeDocument/2006/relationships/image" Target="../media/image30.jpeg"/><Relationship Id="rId2" Type="http://schemas.openxmlformats.org/officeDocument/2006/relationships/slideLayout" Target="../slideLayouts/slideLayout1.xml"/><Relationship Id="rId1" Type="http://schemas.openxmlformats.org/officeDocument/2006/relationships/tags" Target="../tags/tag2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32.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2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33.png"/><Relationship Id="rId2" Type="http://schemas.openxmlformats.org/officeDocument/2006/relationships/slideLayout" Target="../slideLayouts/slideLayout1.xml"/><Relationship Id="rId1" Type="http://schemas.openxmlformats.org/officeDocument/2006/relationships/tags" Target="../tags/tag2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25.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2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4.xml"/><Relationship Id="rId7" Type="http://schemas.openxmlformats.org/officeDocument/2006/relationships/image" Target="../media/image15.png"/><Relationship Id="rId2" Type="http://schemas.openxmlformats.org/officeDocument/2006/relationships/slideLayout" Target="../slideLayouts/slideLayout1.xml"/><Relationship Id="rId1" Type="http://schemas.openxmlformats.org/officeDocument/2006/relationships/tags" Target="../tags/tag5.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7.jpeg"/><Relationship Id="rId2" Type="http://schemas.openxmlformats.org/officeDocument/2006/relationships/slideLayout" Target="../slideLayouts/slideLayout1.xml"/><Relationship Id="rId1" Type="http://schemas.openxmlformats.org/officeDocument/2006/relationships/tags" Target="../tags/tag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8.jpeg"/><Relationship Id="rId2" Type="http://schemas.openxmlformats.org/officeDocument/2006/relationships/slideLayout" Target="../slideLayouts/slideLayout1.xml"/><Relationship Id="rId1" Type="http://schemas.openxmlformats.org/officeDocument/2006/relationships/tags" Target="../tags/tag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9.png"/><Relationship Id="rId2" Type="http://schemas.openxmlformats.org/officeDocument/2006/relationships/slideLayout" Target="../slideLayouts/slideLayout1.xml"/><Relationship Id="rId1" Type="http://schemas.openxmlformats.org/officeDocument/2006/relationships/tags" Target="../tags/tag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0"/>
            <a:ext cx="7834911" cy="5102994"/>
          </a:xfrm>
          <a:prstGeom prst="rect">
            <a:avLst/>
          </a:prstGeom>
          <a:effectLst>
            <a:outerShdw blurRad="50800" dist="38100" dir="5400000" algn="t" rotWithShape="0">
              <a:prstClr val="black">
                <a:alpha val="40000"/>
              </a:prstClr>
            </a:outerShdw>
          </a:effectLst>
        </p:spPr>
      </p:pic>
      <p:pic>
        <p:nvPicPr>
          <p:cNvPr id="15" name="Picture 22" descr="C:\Users\Administrator\Desktop\18.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l="1251" t="787" r="1157" b="1804"/>
          <a:stretch/>
        </p:blipFill>
        <p:spPr bwMode="auto">
          <a:xfrm>
            <a:off x="0" y="2176165"/>
            <a:ext cx="12858750"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64"/>
          <p:cNvSpPr>
            <a:spLocks noChangeArrowheads="1"/>
          </p:cNvSpPr>
          <p:nvPr/>
        </p:nvSpPr>
        <p:spPr bwMode="auto">
          <a:xfrm>
            <a:off x="4800446" y="3213003"/>
            <a:ext cx="767976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424113" algn="l"/>
              </a:tabLst>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tabLst>
                <a:tab pos="2424113" algn="l"/>
              </a:tabLst>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tabLst>
                <a:tab pos="2424113" algn="l"/>
              </a:tabLst>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pPr>
            <a:r>
              <a:rPr lang="tr-TR" altLang="zh-CN" sz="8000" b="1" dirty="0" err="1">
                <a:solidFill>
                  <a:schemeClr val="bg1"/>
                </a:solidFill>
                <a:effectLst>
                  <a:outerShdw blurRad="38100" dist="38100" dir="2700000" algn="tl">
                    <a:srgbClr val="000000">
                      <a:alpha val="43137"/>
                    </a:srgbClr>
                  </a:outerShdw>
                </a:effectLst>
                <a:latin typeface="+mj-lt"/>
                <a:ea typeface="幼圆" panose="02010509060101010101" pitchFamily="49" charset="-122"/>
              </a:rPr>
              <a:t>Green</a:t>
            </a:r>
            <a:r>
              <a:rPr lang="tr-TR" altLang="zh-CN" sz="8000" b="1" dirty="0">
                <a:solidFill>
                  <a:schemeClr val="bg1"/>
                </a:solidFill>
                <a:effectLst>
                  <a:outerShdw blurRad="38100" dist="38100" dir="2700000" algn="tl">
                    <a:srgbClr val="000000">
                      <a:alpha val="43137"/>
                    </a:srgbClr>
                  </a:outerShdw>
                </a:effectLst>
                <a:latin typeface="+mj-lt"/>
                <a:ea typeface="幼圆" panose="02010509060101010101" pitchFamily="49" charset="-122"/>
              </a:rPr>
              <a:t> </a:t>
            </a:r>
            <a:r>
              <a:rPr lang="tr-TR" altLang="zh-CN" sz="8000" b="1" dirty="0" err="1">
                <a:solidFill>
                  <a:schemeClr val="bg1"/>
                </a:solidFill>
                <a:effectLst>
                  <a:outerShdw blurRad="38100" dist="38100" dir="2700000" algn="tl">
                    <a:srgbClr val="000000">
                      <a:alpha val="43137"/>
                    </a:srgbClr>
                  </a:outerShdw>
                </a:effectLst>
                <a:latin typeface="+mj-lt"/>
                <a:ea typeface="幼圆" panose="02010509060101010101" pitchFamily="49" charset="-122"/>
              </a:rPr>
              <a:t>Leaves</a:t>
            </a:r>
            <a:endParaRPr lang="zh-CN" altLang="en-US" sz="8000" b="1" dirty="0">
              <a:solidFill>
                <a:schemeClr val="bg1"/>
              </a:solidFill>
              <a:effectLst>
                <a:outerShdw blurRad="38100" dist="38100" dir="2700000" algn="tl">
                  <a:srgbClr val="000000">
                    <a:alpha val="43137"/>
                  </a:srgbClr>
                </a:outerShdw>
              </a:effectLst>
              <a:latin typeface="+mj-lt"/>
              <a:ea typeface="幼圆" panose="02010509060101010101" pitchFamily="49" charset="-122"/>
            </a:endParaRPr>
          </a:p>
        </p:txBody>
      </p:sp>
      <p:pic>
        <p:nvPicPr>
          <p:cNvPr id="17" name="图片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53511" y="4267377"/>
            <a:ext cx="3208598" cy="1641320"/>
          </a:xfrm>
          <a:prstGeom prst="rect">
            <a:avLst/>
          </a:prstGeom>
          <a:effectLst>
            <a:outerShdw blurRad="50800" dist="38100" dir="5400000" algn="t" rotWithShape="0">
              <a:prstClr val="black">
                <a:alpha val="40000"/>
              </a:prstClr>
            </a:outerShdw>
          </a:effectLst>
        </p:spPr>
      </p:pic>
      <p:sp>
        <p:nvSpPr>
          <p:cNvPr id="18" name="TextBox 64"/>
          <p:cNvSpPr>
            <a:spLocks noChangeArrowheads="1"/>
          </p:cNvSpPr>
          <p:nvPr/>
        </p:nvSpPr>
        <p:spPr bwMode="auto">
          <a:xfrm>
            <a:off x="5912588" y="4705099"/>
            <a:ext cx="5455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424113" algn="l"/>
              </a:tabLst>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tabLst>
                <a:tab pos="2424113" algn="l"/>
              </a:tabLst>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tabLst>
                <a:tab pos="2424113" algn="l"/>
              </a:tabLst>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pPr>
            <a:r>
              <a:rPr lang="tr-TR" altLang="zh-CN" sz="3600" dirty="0" err="1">
                <a:solidFill>
                  <a:schemeClr val="bg1"/>
                </a:solidFill>
                <a:effectLst>
                  <a:outerShdw blurRad="38100" dist="38100" dir="2700000" algn="tl">
                    <a:srgbClr val="000000">
                      <a:alpha val="43137"/>
                    </a:srgbClr>
                  </a:outerShdw>
                </a:effectLst>
                <a:latin typeface="+mj-lt"/>
              </a:rPr>
              <a:t>Powerpoint</a:t>
            </a:r>
            <a:r>
              <a:rPr lang="tr-TR" altLang="zh-CN" sz="3600" dirty="0">
                <a:solidFill>
                  <a:schemeClr val="bg1"/>
                </a:solidFill>
                <a:effectLst>
                  <a:outerShdw blurRad="38100" dist="38100" dir="2700000" algn="tl">
                    <a:srgbClr val="000000">
                      <a:alpha val="43137"/>
                    </a:srgbClr>
                  </a:outerShdw>
                </a:effectLst>
                <a:latin typeface="+mj-lt"/>
              </a:rPr>
              <a:t> </a:t>
            </a:r>
            <a:r>
              <a:rPr lang="tr-TR" altLang="zh-CN" sz="3600" dirty="0" err="1">
                <a:solidFill>
                  <a:schemeClr val="bg1"/>
                </a:solidFill>
                <a:effectLst>
                  <a:outerShdw blurRad="38100" dist="38100" dir="2700000" algn="tl">
                    <a:srgbClr val="000000">
                      <a:alpha val="43137"/>
                    </a:srgbClr>
                  </a:outerShdw>
                </a:effectLst>
                <a:latin typeface="+mj-lt"/>
              </a:rPr>
              <a:t>Template</a:t>
            </a:r>
            <a:endParaRPr lang="zh-CN" altLang="en-US" sz="3600" dirty="0">
              <a:solidFill>
                <a:schemeClr val="bg1"/>
              </a:solidFill>
              <a:effectLst>
                <a:outerShdw blurRad="38100" dist="38100" dir="2700000" algn="tl">
                  <a:srgbClr val="000000">
                    <a:alpha val="43137"/>
                  </a:srgbClr>
                </a:outerShdw>
              </a:effectLst>
              <a:latin typeface="+mj-lt"/>
            </a:endParaRPr>
          </a:p>
        </p:txBody>
      </p:sp>
      <p:pic>
        <p:nvPicPr>
          <p:cNvPr id="5" name="图片 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413151" y="3544317"/>
            <a:ext cx="774590" cy="768468"/>
          </a:xfrm>
          <a:prstGeom prst="rect">
            <a:avLst/>
          </a:prstGeom>
          <a:effectLst>
            <a:outerShdw blurRad="50800" dist="38100" dir="8100000" algn="tr" rotWithShape="0">
              <a:prstClr val="black">
                <a:alpha val="40000"/>
              </a:prstClr>
            </a:outerShdw>
          </a:effectLst>
        </p:spPr>
      </p:pic>
      <p:pic>
        <p:nvPicPr>
          <p:cNvPr id="27" name="图片 26"/>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2468935" y="2896245"/>
            <a:ext cx="695804" cy="478600"/>
          </a:xfrm>
          <a:prstGeom prst="rect">
            <a:avLst/>
          </a:prstGeom>
          <a:effectLst>
            <a:outerShdw blurRad="50800" dist="38100" dir="5400000" algn="t" rotWithShape="0">
              <a:prstClr val="black">
                <a:alpha val="40000"/>
              </a:prstClr>
            </a:outerShdw>
          </a:effectLst>
        </p:spPr>
      </p:pic>
      <p:sp>
        <p:nvSpPr>
          <p:cNvPr id="4" name="Dikdörtgen 3"/>
          <p:cNvSpPr/>
          <p:nvPr/>
        </p:nvSpPr>
        <p:spPr>
          <a:xfrm>
            <a:off x="5142923" y="6723685"/>
            <a:ext cx="3195106" cy="338554"/>
          </a:xfrm>
          <a:prstGeom prst="rect">
            <a:avLst/>
          </a:prstGeom>
        </p:spPr>
        <p:txBody>
          <a:bodyPr wrap="none">
            <a:spAutoFit/>
          </a:bodyPr>
          <a:lstStyle/>
          <a:p>
            <a:pPr algn="ctr"/>
            <a:r>
              <a:rPr lang="tr-TR" altLang="zh-CN" sz="1600" u="sng" dirty="0">
                <a:solidFill>
                  <a:schemeClr val="bg1"/>
                </a:solidFill>
                <a:effectLst>
                  <a:outerShdw blurRad="38100" dist="38100" dir="2700000" algn="tl">
                    <a:srgbClr val="000000">
                      <a:alpha val="43137"/>
                    </a:srgbClr>
                  </a:outerShdw>
                </a:effectLst>
                <a:latin typeface="+mj-lt"/>
              </a:rPr>
              <a:t>www.freepptbackgrounds.net</a:t>
            </a:r>
            <a:endParaRPr lang="zh-CN" altLang="en-US" sz="1600" u="sng" dirty="0">
              <a:solidFill>
                <a:schemeClr val="bg1"/>
              </a:solidFill>
              <a:effectLst>
                <a:outerShdw blurRad="38100" dist="38100" dir="2700000" algn="tl">
                  <a:srgbClr val="000000">
                    <a:alpha val="43137"/>
                  </a:srgbClr>
                </a:outerShdw>
              </a:effectLst>
              <a:latin typeface="+mj-lt"/>
            </a:endParaRPr>
          </a:p>
        </p:txBody>
      </p:sp>
    </p:spTree>
    <p:custDataLst>
      <p:tags r:id="rId1"/>
    </p:custDataLst>
    <p:extLst>
      <p:ext uri="{BB962C8B-B14F-4D97-AF65-F5344CB8AC3E}">
        <p14:creationId xmlns:p14="http://schemas.microsoft.com/office/powerpoint/2010/main" val="3667425582"/>
      </p:ext>
    </p:extLst>
  </p:cSld>
  <p:clrMapOvr>
    <a:masterClrMapping/>
  </p:clrMapOvr>
  <mc:AlternateContent xmlns:mc="http://schemas.openxmlformats.org/markup-compatibility/2006" xmlns:p14="http://schemas.microsoft.com/office/powerpoint/2010/main">
    <mc:Choice Requires="p14">
      <p:transition spd="slow" p14:dur="4000" advTm="7430">
        <p14:vortex dir="r"/>
      </p:transition>
    </mc:Choice>
    <mc:Fallback xmlns="">
      <p:transition spd="slow" advTm="743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8" presetClass="entr" presetSubtype="0" accel="50000" fill="hold" grpId="0" nodeType="clickEffect">
                                  <p:stCondLst>
                                    <p:cond delay="0"/>
                                  </p:stCondLst>
                                  <p:iterate type="lt">
                                    <p:tmPct val="50000"/>
                                  </p:iterate>
                                  <p:childTnLst>
                                    <p:set>
                                      <p:cBhvr>
                                        <p:cTn id="11" dur="1" fill="hold">
                                          <p:stCondLst>
                                            <p:cond delay="0"/>
                                          </p:stCondLst>
                                        </p:cTn>
                                        <p:tgtEl>
                                          <p:spTgt spid="16"/>
                                        </p:tgtEl>
                                        <p:attrNameLst>
                                          <p:attrName>style.visibility</p:attrName>
                                        </p:attrNameLst>
                                      </p:cBhvr>
                                      <p:to>
                                        <p:strVal val="visible"/>
                                      </p:to>
                                    </p:set>
                                    <p:set>
                                      <p:cBhvr>
                                        <p:cTn id="12" dur="455" fill="hold">
                                          <p:stCondLst>
                                            <p:cond delay="0"/>
                                          </p:stCondLst>
                                        </p:cTn>
                                        <p:tgtEl>
                                          <p:spTgt spid="16"/>
                                        </p:tgtEl>
                                        <p:attrNameLst>
                                          <p:attrName>style.rotation</p:attrName>
                                        </p:attrNameLst>
                                      </p:cBhvr>
                                      <p:to>
                                        <p:strVal val="-45.0"/>
                                      </p:to>
                                    </p:set>
                                    <p:anim calcmode="lin" valueType="num">
                                      <p:cBhvr>
                                        <p:cTn id="13" dur="455" fill="hold">
                                          <p:stCondLst>
                                            <p:cond delay="455"/>
                                          </p:stCondLst>
                                        </p:cTn>
                                        <p:tgtEl>
                                          <p:spTgt spid="16"/>
                                        </p:tgtEl>
                                        <p:attrNameLst>
                                          <p:attrName>style.rotation</p:attrName>
                                        </p:attrNameLst>
                                      </p:cBhvr>
                                      <p:tavLst>
                                        <p:tav tm="0">
                                          <p:val>
                                            <p:fltVal val="-45"/>
                                          </p:val>
                                        </p:tav>
                                        <p:tav tm="69900">
                                          <p:val>
                                            <p:fltVal val="45"/>
                                          </p:val>
                                        </p:tav>
                                        <p:tav tm="100000">
                                          <p:val>
                                            <p:fltVal val="0"/>
                                          </p:val>
                                        </p:tav>
                                      </p:tavLst>
                                    </p:anim>
                                    <p:anim calcmode="lin" valueType="num">
                                      <p:cBhvr>
                                        <p:cTn id="14" dur="455" fill="hold">
                                          <p:stCondLst>
                                            <p:cond delay="0"/>
                                          </p:stCondLst>
                                        </p:cTn>
                                        <p:tgtEl>
                                          <p:spTgt spid="16"/>
                                        </p:tgtEl>
                                        <p:attrNameLst>
                                          <p:attrName>ppt_y</p:attrName>
                                        </p:attrNameLst>
                                      </p:cBhvr>
                                      <p:tavLst>
                                        <p:tav tm="0">
                                          <p:val>
                                            <p:strVal val="#ppt_y-1"/>
                                          </p:val>
                                        </p:tav>
                                        <p:tav tm="100000">
                                          <p:val>
                                            <p:strVal val="#ppt_y-(0.354*#ppt_w-0.172*#ppt_h)"/>
                                          </p:val>
                                        </p:tav>
                                      </p:tavLst>
                                    </p:anim>
                                    <p:anim calcmode="lin" valueType="num">
                                      <p:cBhvr>
                                        <p:cTn id="15" dur="156" decel="50000" autoRev="1" fill="hold">
                                          <p:stCondLst>
                                            <p:cond delay="455"/>
                                          </p:stCondLst>
                                        </p:cTn>
                                        <p:tgtEl>
                                          <p:spTgt spid="16"/>
                                        </p:tgtEl>
                                        <p:attrNameLst>
                                          <p:attrName>ppt_y</p:attrName>
                                        </p:attrNameLst>
                                      </p:cBhvr>
                                      <p:tavLst>
                                        <p:tav tm="0">
                                          <p:val>
                                            <p:strVal val="#ppt_y-(0.354*#ppt_w-0.172*#ppt_h)"/>
                                          </p:val>
                                        </p:tav>
                                        <p:tav tm="100000">
                                          <p:val>
                                            <p:strVal val="#ppt_y-(0.354*#ppt_w-0.172*#ppt_h)-#ppt_h/2"/>
                                          </p:val>
                                        </p:tav>
                                      </p:tavLst>
                                    </p:anim>
                                    <p:anim calcmode="lin" valueType="num">
                                      <p:cBhvr>
                                        <p:cTn id="16" dur="136" fill="hold">
                                          <p:stCondLst>
                                            <p:cond delay="864"/>
                                          </p:stCondLst>
                                        </p:cTn>
                                        <p:tgtEl>
                                          <p:spTgt spid="16"/>
                                        </p:tgtEl>
                                        <p:attrNameLst>
                                          <p:attrName>ppt_y</p:attrName>
                                        </p:attrNameLst>
                                      </p:cBhvr>
                                      <p:tavLst>
                                        <p:tav tm="0">
                                          <p:val>
                                            <p:strVal val="#ppt_y-(0.354*#ppt_w-0.172*#ppt_h)"/>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1200" fill="hold"/>
                                        <p:tgtEl>
                                          <p:spTgt spid="18"/>
                                        </p:tgtEl>
                                        <p:attrNameLst>
                                          <p:attrName>ppt_x</p:attrName>
                                        </p:attrNameLst>
                                      </p:cBhvr>
                                      <p:tavLst>
                                        <p:tav tm="0">
                                          <p:val>
                                            <p:strVal val="#ppt_x"/>
                                          </p:val>
                                        </p:tav>
                                        <p:tav tm="100000">
                                          <p:val>
                                            <p:strVal val="#ppt_x"/>
                                          </p:val>
                                        </p:tav>
                                      </p:tavLst>
                                    </p:anim>
                                    <p:anim calcmode="lin" valueType="num">
                                      <p:cBhvr>
                                        <p:cTn id="28" dur="12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barn(inVertical)">
                                      <p:cBhvr>
                                        <p:cTn id="3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bldLvl="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6644979" y="4152255"/>
            <a:ext cx="3659513" cy="1760097"/>
          </a:xfrm>
          <a:prstGeom prst="rect">
            <a:avLst/>
          </a:prstGeom>
          <a:solidFill>
            <a:srgbClr val="66912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a typeface="幼圆" panose="02010509060101010101" pitchFamily="49" charset="-122"/>
            </a:endParaRPr>
          </a:p>
        </p:txBody>
      </p:sp>
      <p:sp>
        <p:nvSpPr>
          <p:cNvPr id="29" name="Rectangle 2"/>
          <p:cNvSpPr>
            <a:spLocks noChangeArrowheads="1"/>
          </p:cNvSpPr>
          <p:nvPr/>
        </p:nvSpPr>
        <p:spPr bwMode="auto">
          <a:xfrm>
            <a:off x="6644979" y="2392189"/>
            <a:ext cx="3662363" cy="175021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28575">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mj-lt"/>
              <a:ea typeface="幼圆" panose="02010509060101010101" pitchFamily="49" charset="-122"/>
            </a:endParaRPr>
          </a:p>
        </p:txBody>
      </p:sp>
      <p:sp>
        <p:nvSpPr>
          <p:cNvPr id="30" name="Oval 4"/>
          <p:cNvSpPr>
            <a:spLocks noChangeArrowheads="1"/>
          </p:cNvSpPr>
          <p:nvPr/>
        </p:nvSpPr>
        <p:spPr bwMode="auto">
          <a:xfrm>
            <a:off x="3065959" y="2392189"/>
            <a:ext cx="716756" cy="720329"/>
          </a:xfrm>
          <a:prstGeom prst="ellipse">
            <a:avLst/>
          </a:prstGeom>
          <a:solidFill>
            <a:srgbClr val="669121"/>
          </a:solidFill>
          <a:ln>
            <a:solidFill>
              <a:schemeClr val="bg1"/>
            </a:solidFill>
          </a:ln>
          <a:effectLst>
            <a:outerShdw blurRad="50800" dist="38100" dir="8100000" algn="tr" rotWithShape="0">
              <a:prstClr val="black">
                <a:alpha val="40000"/>
              </a:prst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mj-lt"/>
              <a:ea typeface="幼圆" panose="02010509060101010101" pitchFamily="49" charset="-122"/>
            </a:endParaRPr>
          </a:p>
        </p:txBody>
      </p:sp>
      <p:sp>
        <p:nvSpPr>
          <p:cNvPr id="31" name="Oval 12"/>
          <p:cNvSpPr>
            <a:spLocks noChangeArrowheads="1"/>
          </p:cNvSpPr>
          <p:nvPr/>
        </p:nvSpPr>
        <p:spPr bwMode="auto">
          <a:xfrm>
            <a:off x="5045374" y="2392189"/>
            <a:ext cx="717947" cy="720329"/>
          </a:xfrm>
          <a:prstGeom prst="ellipse">
            <a:avLst/>
          </a:prstGeom>
          <a:solidFill>
            <a:srgbClr val="669121"/>
          </a:solidFill>
          <a:ln>
            <a:solidFill>
              <a:schemeClr val="bg1"/>
            </a:solidFill>
          </a:ln>
          <a:effectLst>
            <a:outerShdw blurRad="50800" dist="38100" dir="8100000" algn="tr" rotWithShape="0">
              <a:prstClr val="black">
                <a:alpha val="40000"/>
              </a:prst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mj-lt"/>
              <a:ea typeface="幼圆" panose="02010509060101010101" pitchFamily="49" charset="-122"/>
            </a:endParaRPr>
          </a:p>
        </p:txBody>
      </p:sp>
      <p:sp>
        <p:nvSpPr>
          <p:cNvPr id="32" name="Oval 14"/>
          <p:cNvSpPr>
            <a:spLocks noChangeArrowheads="1"/>
          </p:cNvSpPr>
          <p:nvPr/>
        </p:nvSpPr>
        <p:spPr bwMode="auto">
          <a:xfrm>
            <a:off x="3065959" y="4341036"/>
            <a:ext cx="716756" cy="720329"/>
          </a:xfrm>
          <a:prstGeom prst="ellipse">
            <a:avLst/>
          </a:prstGeom>
          <a:solidFill>
            <a:srgbClr val="669121"/>
          </a:solidFill>
          <a:ln>
            <a:solidFill>
              <a:schemeClr val="bg1"/>
            </a:solidFill>
          </a:ln>
          <a:effectLst>
            <a:outerShdw blurRad="50800" dist="38100" dir="8100000" algn="tr" rotWithShape="0">
              <a:prstClr val="black">
                <a:alpha val="40000"/>
              </a:prst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mj-lt"/>
              <a:ea typeface="幼圆" panose="02010509060101010101" pitchFamily="49" charset="-122"/>
            </a:endParaRPr>
          </a:p>
        </p:txBody>
      </p:sp>
      <p:sp>
        <p:nvSpPr>
          <p:cNvPr id="33" name="Oval 16"/>
          <p:cNvSpPr>
            <a:spLocks noChangeArrowheads="1"/>
          </p:cNvSpPr>
          <p:nvPr/>
        </p:nvSpPr>
        <p:spPr bwMode="auto">
          <a:xfrm>
            <a:off x="5046564" y="4341036"/>
            <a:ext cx="715566" cy="720329"/>
          </a:xfrm>
          <a:prstGeom prst="ellipse">
            <a:avLst/>
          </a:prstGeom>
          <a:solidFill>
            <a:srgbClr val="669121"/>
          </a:solidFill>
          <a:ln>
            <a:solidFill>
              <a:schemeClr val="bg1"/>
            </a:solidFill>
          </a:ln>
          <a:effectLst>
            <a:outerShdw blurRad="50800" dist="38100" dir="8100000" algn="tr" rotWithShape="0">
              <a:prstClr val="black">
                <a:alpha val="40000"/>
              </a:prst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mj-lt"/>
              <a:ea typeface="幼圆" panose="02010509060101010101" pitchFamily="49" charset="-122"/>
            </a:endParaRPr>
          </a:p>
        </p:txBody>
      </p:sp>
      <p:grpSp>
        <p:nvGrpSpPr>
          <p:cNvPr id="34" name="Group 20"/>
          <p:cNvGrpSpPr>
            <a:grpSpLocks/>
          </p:cNvGrpSpPr>
          <p:nvPr/>
        </p:nvGrpSpPr>
        <p:grpSpPr bwMode="auto">
          <a:xfrm>
            <a:off x="3223717" y="2549947"/>
            <a:ext cx="401240" cy="404813"/>
            <a:chOff x="0" y="0"/>
            <a:chExt cx="401822" cy="404317"/>
          </a:xfrm>
          <a:solidFill>
            <a:schemeClr val="tx1"/>
          </a:solidFill>
        </p:grpSpPr>
        <p:sp>
          <p:nvSpPr>
            <p:cNvPr id="35" name="Freeform 42"/>
            <p:cNvSpPr>
              <a:spLocks noEditPoints="1" noChangeArrowheads="1"/>
            </p:cNvSpPr>
            <p:nvPr/>
          </p:nvSpPr>
          <p:spPr bwMode="auto">
            <a:xfrm>
              <a:off x="0" y="0"/>
              <a:ext cx="401822" cy="404317"/>
            </a:xfrm>
            <a:custGeom>
              <a:avLst/>
              <a:gdLst>
                <a:gd name="T0" fmla="*/ 661681284 w 121"/>
                <a:gd name="T1" fmla="*/ 0 h 121"/>
                <a:gd name="T2" fmla="*/ 0 w 121"/>
                <a:gd name="T3" fmla="*/ 681087023 h 121"/>
                <a:gd name="T4" fmla="*/ 661681284 w 121"/>
                <a:gd name="T5" fmla="*/ 1351010219 h 121"/>
                <a:gd name="T6" fmla="*/ 1334387766 w 121"/>
                <a:gd name="T7" fmla="*/ 681087023 h 121"/>
                <a:gd name="T8" fmla="*/ 661681284 w 121"/>
                <a:gd name="T9" fmla="*/ 0 h 121"/>
                <a:gd name="T10" fmla="*/ 661681284 w 121"/>
                <a:gd name="T11" fmla="*/ 1239355239 h 121"/>
                <a:gd name="T12" fmla="*/ 110278554 w 121"/>
                <a:gd name="T13" fmla="*/ 681087023 h 121"/>
                <a:gd name="T14" fmla="*/ 661681284 w 121"/>
                <a:gd name="T15" fmla="*/ 111654980 h 121"/>
                <a:gd name="T16" fmla="*/ 1224109212 w 121"/>
                <a:gd name="T17" fmla="*/ 681087023 h 121"/>
                <a:gd name="T18" fmla="*/ 661681284 w 121"/>
                <a:gd name="T19" fmla="*/ 1239355239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ffectLst/>
          </p:spPr>
          <p:txBody>
            <a:bodyPr vert="horz" wrap="square" lIns="68580" tIns="34290" rIns="68580" bIns="34290" numCol="1" anchor="t" anchorCtr="0" compatLnSpc="1">
              <a:prstTxWarp prst="textNoShape">
                <a:avLst/>
              </a:prstTxWarp>
            </a:bodyPr>
            <a:lstStyle/>
            <a:p>
              <a:endParaRPr lang="zh-CN" altLang="en-US" sz="1500">
                <a:solidFill>
                  <a:schemeClr val="accent2"/>
                </a:solidFill>
                <a:latin typeface="+mj-lt"/>
                <a:ea typeface="幼圆" panose="02010509060101010101" pitchFamily="49" charset="-122"/>
              </a:endParaRPr>
            </a:p>
          </p:txBody>
        </p:sp>
        <p:sp>
          <p:nvSpPr>
            <p:cNvPr id="36" name="Freeform 43"/>
            <p:cNvSpPr>
              <a:spLocks noChangeArrowheads="1"/>
            </p:cNvSpPr>
            <p:nvPr/>
          </p:nvSpPr>
          <p:spPr bwMode="auto">
            <a:xfrm>
              <a:off x="107320" y="97336"/>
              <a:ext cx="139764" cy="199662"/>
            </a:xfrm>
            <a:custGeom>
              <a:avLst/>
              <a:gdLst>
                <a:gd name="T0" fmla="*/ 465094659 w 42"/>
                <a:gd name="T1" fmla="*/ 664415237 h 60"/>
                <a:gd name="T2" fmla="*/ 465094659 w 42"/>
                <a:gd name="T3" fmla="*/ 0 h 60"/>
                <a:gd name="T4" fmla="*/ 0 w 42"/>
                <a:gd name="T5" fmla="*/ 465089335 h 60"/>
                <a:gd name="T6" fmla="*/ 465094659 w 42"/>
                <a:gd name="T7" fmla="*/ 664415237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ffectLst/>
          </p:spPr>
          <p:txBody>
            <a:bodyPr vert="horz" wrap="square" lIns="68580" tIns="34290" rIns="68580" bIns="34290" numCol="1" anchor="t" anchorCtr="0" compatLnSpc="1">
              <a:prstTxWarp prst="textNoShape">
                <a:avLst/>
              </a:prstTxWarp>
            </a:bodyPr>
            <a:lstStyle/>
            <a:p>
              <a:endParaRPr lang="zh-CN" altLang="en-US" sz="1500">
                <a:solidFill>
                  <a:schemeClr val="accent2"/>
                </a:solidFill>
                <a:latin typeface="+mj-lt"/>
                <a:ea typeface="幼圆" panose="02010509060101010101" pitchFamily="49" charset="-122"/>
              </a:endParaRPr>
            </a:p>
          </p:txBody>
        </p:sp>
      </p:grpSp>
      <p:grpSp>
        <p:nvGrpSpPr>
          <p:cNvPr id="37" name="Group 23"/>
          <p:cNvGrpSpPr>
            <a:grpSpLocks/>
          </p:cNvGrpSpPr>
          <p:nvPr/>
        </p:nvGrpSpPr>
        <p:grpSpPr bwMode="auto">
          <a:xfrm>
            <a:off x="5280225" y="2582689"/>
            <a:ext cx="389334" cy="339329"/>
            <a:chOff x="0" y="0"/>
            <a:chExt cx="389342" cy="339426"/>
          </a:xfrm>
          <a:solidFill>
            <a:schemeClr val="tx1"/>
          </a:solidFill>
        </p:grpSpPr>
        <p:sp>
          <p:nvSpPr>
            <p:cNvPr id="38" name="Freeform 110"/>
            <p:cNvSpPr>
              <a:spLocks noChangeArrowheads="1"/>
            </p:cNvSpPr>
            <p:nvPr/>
          </p:nvSpPr>
          <p:spPr bwMode="auto">
            <a:xfrm>
              <a:off x="259561" y="102327"/>
              <a:ext cx="102328" cy="102328"/>
            </a:xfrm>
            <a:custGeom>
              <a:avLst/>
              <a:gdLst>
                <a:gd name="T0" fmla="*/ 0 w 41"/>
                <a:gd name="T1" fmla="*/ 242931664 h 41"/>
                <a:gd name="T2" fmla="*/ 18686091 w 41"/>
                <a:gd name="T3" fmla="*/ 255390722 h 41"/>
                <a:gd name="T4" fmla="*/ 255390722 w 41"/>
                <a:gd name="T5" fmla="*/ 18686091 h 41"/>
                <a:gd name="T6" fmla="*/ 242931664 w 41"/>
                <a:gd name="T7" fmla="*/ 0 h 41"/>
                <a:gd name="T8" fmla="*/ 0 w 41"/>
                <a:gd name="T9" fmla="*/ 242931664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mj-lt"/>
                <a:ea typeface="幼圆" panose="02010509060101010101" pitchFamily="49" charset="-122"/>
              </a:endParaRPr>
            </a:p>
          </p:txBody>
        </p:sp>
        <p:sp>
          <p:nvSpPr>
            <p:cNvPr id="39" name="Freeform 111"/>
            <p:cNvSpPr>
              <a:spLocks noChangeArrowheads="1"/>
            </p:cNvSpPr>
            <p:nvPr/>
          </p:nvSpPr>
          <p:spPr bwMode="auto">
            <a:xfrm>
              <a:off x="237098" y="74873"/>
              <a:ext cx="109814" cy="114806"/>
            </a:xfrm>
            <a:custGeom>
              <a:avLst/>
              <a:gdLst>
                <a:gd name="T0" fmla="*/ 230469637 w 44"/>
                <a:gd name="T1" fmla="*/ 0 h 46"/>
                <a:gd name="T2" fmla="*/ 0 w 44"/>
                <a:gd name="T3" fmla="*/ 242929496 h 46"/>
                <a:gd name="T4" fmla="*/ 37374197 w 44"/>
                <a:gd name="T5" fmla="*/ 286530818 h 46"/>
                <a:gd name="T6" fmla="*/ 274070786 w 44"/>
                <a:gd name="T7" fmla="*/ 49830796 h 46"/>
                <a:gd name="T8" fmla="*/ 230469637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mj-lt"/>
                <a:ea typeface="幼圆" panose="02010509060101010101" pitchFamily="49" charset="-122"/>
              </a:endParaRPr>
            </a:p>
          </p:txBody>
        </p:sp>
        <p:sp>
          <p:nvSpPr>
            <p:cNvPr id="40" name="Freeform 112"/>
            <p:cNvSpPr>
              <a:spLocks noChangeArrowheads="1"/>
            </p:cNvSpPr>
            <p:nvPr/>
          </p:nvSpPr>
          <p:spPr bwMode="auto">
            <a:xfrm>
              <a:off x="217132" y="59898"/>
              <a:ext cx="104823" cy="104823"/>
            </a:xfrm>
            <a:custGeom>
              <a:avLst/>
              <a:gdLst>
                <a:gd name="T0" fmla="*/ 0 w 42"/>
                <a:gd name="T1" fmla="*/ 236700317 h 42"/>
                <a:gd name="T2" fmla="*/ 24915429 w 42"/>
                <a:gd name="T3" fmla="*/ 261615746 h 42"/>
                <a:gd name="T4" fmla="*/ 261615746 w 42"/>
                <a:gd name="T5" fmla="*/ 24915429 h 42"/>
                <a:gd name="T6" fmla="*/ 236700317 w 42"/>
                <a:gd name="T7" fmla="*/ 0 h 42"/>
                <a:gd name="T8" fmla="*/ 0 w 42"/>
                <a:gd name="T9" fmla="*/ 236700317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mj-lt"/>
                <a:ea typeface="幼圆" panose="02010509060101010101" pitchFamily="49" charset="-122"/>
              </a:endParaRPr>
            </a:p>
          </p:txBody>
        </p:sp>
        <p:sp>
          <p:nvSpPr>
            <p:cNvPr id="41" name="Freeform 113"/>
            <p:cNvSpPr>
              <a:spLocks noChangeArrowheads="1"/>
            </p:cNvSpPr>
            <p:nvPr/>
          </p:nvSpPr>
          <p:spPr bwMode="auto">
            <a:xfrm>
              <a:off x="189679" y="162226"/>
              <a:ext cx="69882" cy="69882"/>
            </a:xfrm>
            <a:custGeom>
              <a:avLst/>
              <a:gdLst>
                <a:gd name="T0" fmla="*/ 174410497 w 28"/>
                <a:gd name="T1" fmla="*/ 124579640 h 28"/>
                <a:gd name="T2" fmla="*/ 49830858 w 28"/>
                <a:gd name="T3" fmla="*/ 0 h 28"/>
                <a:gd name="T4" fmla="*/ 0 w 28"/>
                <a:gd name="T5" fmla="*/ 124579640 h 28"/>
                <a:gd name="T6" fmla="*/ 56060339 w 28"/>
                <a:gd name="T7" fmla="*/ 174410497 h 28"/>
                <a:gd name="T8" fmla="*/ 174410497 w 28"/>
                <a:gd name="T9" fmla="*/ 12457964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mj-lt"/>
                <a:ea typeface="幼圆" panose="02010509060101010101" pitchFamily="49" charset="-122"/>
              </a:endParaRPr>
            </a:p>
          </p:txBody>
        </p:sp>
        <p:sp>
          <p:nvSpPr>
            <p:cNvPr id="42" name="Freeform 114"/>
            <p:cNvSpPr>
              <a:spLocks noChangeArrowheads="1"/>
            </p:cNvSpPr>
            <p:nvPr/>
          </p:nvSpPr>
          <p:spPr bwMode="auto">
            <a:xfrm>
              <a:off x="172208" y="219628"/>
              <a:ext cx="34941" cy="32446"/>
            </a:xfrm>
            <a:custGeom>
              <a:avLst/>
              <a:gdLst>
                <a:gd name="T0" fmla="*/ 0 w 14"/>
                <a:gd name="T1" fmla="*/ 80980224 h 13"/>
                <a:gd name="T2" fmla="*/ 87205249 w 14"/>
                <a:gd name="T3" fmla="*/ 37375296 h 13"/>
                <a:gd name="T4" fmla="*/ 37374391 w 14"/>
                <a:gd name="T5" fmla="*/ 0 h 13"/>
                <a:gd name="T6" fmla="*/ 0 w 14"/>
                <a:gd name="T7" fmla="*/ 80980224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mj-lt"/>
                <a:ea typeface="幼圆" panose="02010509060101010101" pitchFamily="49" charset="-122"/>
              </a:endParaRPr>
            </a:p>
          </p:txBody>
        </p:sp>
        <p:sp>
          <p:nvSpPr>
            <p:cNvPr id="43" name="Freeform 115"/>
            <p:cNvSpPr>
              <a:spLocks noChangeArrowheads="1"/>
            </p:cNvSpPr>
            <p:nvPr/>
          </p:nvSpPr>
          <p:spPr bwMode="auto">
            <a:xfrm>
              <a:off x="319460" y="34941"/>
              <a:ext cx="69882" cy="69882"/>
            </a:xfrm>
            <a:custGeom>
              <a:avLst/>
              <a:gdLst>
                <a:gd name="T0" fmla="*/ 43603872 w 28"/>
                <a:gd name="T1" fmla="*/ 0 h 28"/>
                <a:gd name="T2" fmla="*/ 0 w 28"/>
                <a:gd name="T3" fmla="*/ 49830858 h 28"/>
                <a:gd name="T4" fmla="*/ 124579640 w 28"/>
                <a:gd name="T5" fmla="*/ 174410497 h 28"/>
                <a:gd name="T6" fmla="*/ 174410497 w 28"/>
                <a:gd name="T7" fmla="*/ 124579640 h 28"/>
                <a:gd name="T8" fmla="*/ 43603872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mj-lt"/>
                <a:ea typeface="幼圆" panose="02010509060101010101" pitchFamily="49" charset="-122"/>
              </a:endParaRPr>
            </a:p>
          </p:txBody>
        </p:sp>
        <p:sp>
          <p:nvSpPr>
            <p:cNvPr id="44" name="Freeform 116"/>
            <p:cNvSpPr>
              <a:spLocks noChangeArrowheads="1"/>
            </p:cNvSpPr>
            <p:nvPr/>
          </p:nvSpPr>
          <p:spPr bwMode="auto">
            <a:xfrm>
              <a:off x="0" y="0"/>
              <a:ext cx="279527" cy="339426"/>
            </a:xfrm>
            <a:custGeom>
              <a:avLst/>
              <a:gdLst>
                <a:gd name="T0" fmla="*/ 647806318 w 112"/>
                <a:gd name="T1" fmla="*/ 629121099 h 136"/>
                <a:gd name="T2" fmla="*/ 516997665 w 112"/>
                <a:gd name="T3" fmla="*/ 629121099 h 136"/>
                <a:gd name="T4" fmla="*/ 516997665 w 112"/>
                <a:gd name="T5" fmla="*/ 803531156 h 136"/>
                <a:gd name="T6" fmla="*/ 43601220 w 112"/>
                <a:gd name="T7" fmla="*/ 803531156 h 136"/>
                <a:gd name="T8" fmla="*/ 43601220 w 112"/>
                <a:gd name="T9" fmla="*/ 199325423 h 136"/>
                <a:gd name="T10" fmla="*/ 647806318 w 112"/>
                <a:gd name="T11" fmla="*/ 199325423 h 136"/>
                <a:gd name="T12" fmla="*/ 647806318 w 112"/>
                <a:gd name="T13" fmla="*/ 249156154 h 136"/>
                <a:gd name="T14" fmla="*/ 697636998 w 112"/>
                <a:gd name="T15" fmla="*/ 199325423 h 136"/>
                <a:gd name="T16" fmla="*/ 697636998 w 112"/>
                <a:gd name="T17" fmla="*/ 37374297 h 136"/>
                <a:gd name="T18" fmla="*/ 604202602 w 112"/>
                <a:gd name="T19" fmla="*/ 37374297 h 136"/>
                <a:gd name="T20" fmla="*/ 604202602 w 112"/>
                <a:gd name="T21" fmla="*/ 124579325 h 136"/>
                <a:gd name="T22" fmla="*/ 591746180 w 112"/>
                <a:gd name="T23" fmla="*/ 124579325 h 136"/>
                <a:gd name="T24" fmla="*/ 591746180 w 112"/>
                <a:gd name="T25" fmla="*/ 0 h 136"/>
                <a:gd name="T26" fmla="*/ 554371923 w 112"/>
                <a:gd name="T27" fmla="*/ 0 h 136"/>
                <a:gd name="T28" fmla="*/ 554371923 w 112"/>
                <a:gd name="T29" fmla="*/ 124579325 h 136"/>
                <a:gd name="T30" fmla="*/ 541915501 w 112"/>
                <a:gd name="T31" fmla="*/ 124579325 h 136"/>
                <a:gd name="T32" fmla="*/ 541915501 w 112"/>
                <a:gd name="T33" fmla="*/ 37374297 h 136"/>
                <a:gd name="T34" fmla="*/ 492082326 w 112"/>
                <a:gd name="T35" fmla="*/ 37374297 h 136"/>
                <a:gd name="T36" fmla="*/ 492082326 w 112"/>
                <a:gd name="T37" fmla="*/ 124579325 h 136"/>
                <a:gd name="T38" fmla="*/ 473396445 w 112"/>
                <a:gd name="T39" fmla="*/ 124579325 h 136"/>
                <a:gd name="T40" fmla="*/ 473396445 w 112"/>
                <a:gd name="T41" fmla="*/ 0 h 136"/>
                <a:gd name="T42" fmla="*/ 448481105 w 112"/>
                <a:gd name="T43" fmla="*/ 0 h 136"/>
                <a:gd name="T44" fmla="*/ 448481105 w 112"/>
                <a:gd name="T45" fmla="*/ 124579325 h 136"/>
                <a:gd name="T46" fmla="*/ 423565766 w 112"/>
                <a:gd name="T47" fmla="*/ 124579325 h 136"/>
                <a:gd name="T48" fmla="*/ 423565766 w 112"/>
                <a:gd name="T49" fmla="*/ 37374297 h 136"/>
                <a:gd name="T50" fmla="*/ 373735086 w 112"/>
                <a:gd name="T51" fmla="*/ 37374297 h 136"/>
                <a:gd name="T52" fmla="*/ 373735086 w 112"/>
                <a:gd name="T53" fmla="*/ 124579325 h 136"/>
                <a:gd name="T54" fmla="*/ 355046710 w 112"/>
                <a:gd name="T55" fmla="*/ 124579325 h 136"/>
                <a:gd name="T56" fmla="*/ 355046710 w 112"/>
                <a:gd name="T57" fmla="*/ 0 h 136"/>
                <a:gd name="T58" fmla="*/ 330131370 w 112"/>
                <a:gd name="T59" fmla="*/ 0 h 136"/>
                <a:gd name="T60" fmla="*/ 330131370 w 112"/>
                <a:gd name="T61" fmla="*/ 124579325 h 136"/>
                <a:gd name="T62" fmla="*/ 317674948 w 112"/>
                <a:gd name="T63" fmla="*/ 124579325 h 136"/>
                <a:gd name="T64" fmla="*/ 317674948 w 112"/>
                <a:gd name="T65" fmla="*/ 37374297 h 136"/>
                <a:gd name="T66" fmla="*/ 267841773 w 112"/>
                <a:gd name="T67" fmla="*/ 37374297 h 136"/>
                <a:gd name="T68" fmla="*/ 267841773 w 112"/>
                <a:gd name="T69" fmla="*/ 124579325 h 136"/>
                <a:gd name="T70" fmla="*/ 249155892 w 112"/>
                <a:gd name="T71" fmla="*/ 124579325 h 136"/>
                <a:gd name="T72" fmla="*/ 249155892 w 112"/>
                <a:gd name="T73" fmla="*/ 0 h 136"/>
                <a:gd name="T74" fmla="*/ 218011094 w 112"/>
                <a:gd name="T75" fmla="*/ 0 h 136"/>
                <a:gd name="T76" fmla="*/ 218011094 w 112"/>
                <a:gd name="T77" fmla="*/ 124579325 h 136"/>
                <a:gd name="T78" fmla="*/ 199325213 w 112"/>
                <a:gd name="T79" fmla="*/ 124579325 h 136"/>
                <a:gd name="T80" fmla="*/ 199325213 w 112"/>
                <a:gd name="T81" fmla="*/ 37374297 h 136"/>
                <a:gd name="T82" fmla="*/ 155721497 w 112"/>
                <a:gd name="T83" fmla="*/ 37374297 h 136"/>
                <a:gd name="T84" fmla="*/ 155721497 w 112"/>
                <a:gd name="T85" fmla="*/ 124579325 h 136"/>
                <a:gd name="T86" fmla="*/ 143265075 w 112"/>
                <a:gd name="T87" fmla="*/ 124579325 h 136"/>
                <a:gd name="T88" fmla="*/ 143265075 w 112"/>
                <a:gd name="T89" fmla="*/ 0 h 136"/>
                <a:gd name="T90" fmla="*/ 105890817 w 112"/>
                <a:gd name="T91" fmla="*/ 0 h 136"/>
                <a:gd name="T92" fmla="*/ 105890817 w 112"/>
                <a:gd name="T93" fmla="*/ 124579325 h 136"/>
                <a:gd name="T94" fmla="*/ 93434396 w 112"/>
                <a:gd name="T95" fmla="*/ 124579325 h 136"/>
                <a:gd name="T96" fmla="*/ 93434396 w 112"/>
                <a:gd name="T97" fmla="*/ 37374297 h 136"/>
                <a:gd name="T98" fmla="*/ 0 w 112"/>
                <a:gd name="T99" fmla="*/ 37374297 h 136"/>
                <a:gd name="T100" fmla="*/ 0 w 112"/>
                <a:gd name="T101" fmla="*/ 149494691 h 136"/>
                <a:gd name="T102" fmla="*/ 0 w 112"/>
                <a:gd name="T103" fmla="*/ 174410057 h 136"/>
                <a:gd name="T104" fmla="*/ 0 w 112"/>
                <a:gd name="T105" fmla="*/ 847132423 h 136"/>
                <a:gd name="T106" fmla="*/ 554371923 w 112"/>
                <a:gd name="T107" fmla="*/ 847132423 h 136"/>
                <a:gd name="T108" fmla="*/ 697636998 w 112"/>
                <a:gd name="T109" fmla="*/ 685181297 h 136"/>
                <a:gd name="T110" fmla="*/ 697636998 w 112"/>
                <a:gd name="T111" fmla="*/ 523227675 h 136"/>
                <a:gd name="T112" fmla="*/ 647806318 w 112"/>
                <a:gd name="T113" fmla="*/ 573060902 h 136"/>
                <a:gd name="T114" fmla="*/ 647806318 w 112"/>
                <a:gd name="T115" fmla="*/ 629121099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mj-lt"/>
                <a:ea typeface="幼圆" panose="02010509060101010101" pitchFamily="49" charset="-122"/>
              </a:endParaRPr>
            </a:p>
          </p:txBody>
        </p:sp>
        <p:sp>
          <p:nvSpPr>
            <p:cNvPr id="45" name="Rectangle 117"/>
            <p:cNvSpPr>
              <a:spLocks noChangeArrowheads="1"/>
            </p:cNvSpPr>
            <p:nvPr/>
          </p:nvSpPr>
          <p:spPr bwMode="auto">
            <a:xfrm>
              <a:off x="49916" y="114806"/>
              <a:ext cx="109814" cy="17471"/>
            </a:xfrm>
            <a:prstGeom prst="rect">
              <a:avLst/>
            </a:pr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mj-lt"/>
                <a:ea typeface="幼圆" panose="02010509060101010101" pitchFamily="49" charset="-122"/>
              </a:endParaRPr>
            </a:p>
          </p:txBody>
        </p:sp>
        <p:sp>
          <p:nvSpPr>
            <p:cNvPr id="46" name="Rectangle 118"/>
            <p:cNvSpPr>
              <a:spLocks noChangeArrowheads="1"/>
            </p:cNvSpPr>
            <p:nvPr/>
          </p:nvSpPr>
          <p:spPr bwMode="auto">
            <a:xfrm>
              <a:off x="49916" y="154738"/>
              <a:ext cx="109814" cy="17471"/>
            </a:xfrm>
            <a:prstGeom prst="rect">
              <a:avLst/>
            </a:pr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mj-lt"/>
                <a:ea typeface="幼圆" panose="02010509060101010101" pitchFamily="49" charset="-122"/>
              </a:endParaRPr>
            </a:p>
          </p:txBody>
        </p:sp>
        <p:sp>
          <p:nvSpPr>
            <p:cNvPr id="47" name="Rectangle 119"/>
            <p:cNvSpPr>
              <a:spLocks noChangeArrowheads="1"/>
            </p:cNvSpPr>
            <p:nvPr/>
          </p:nvSpPr>
          <p:spPr bwMode="auto">
            <a:xfrm>
              <a:off x="49916" y="199662"/>
              <a:ext cx="109814" cy="14975"/>
            </a:xfrm>
            <a:prstGeom prst="rect">
              <a:avLst/>
            </a:pr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mj-lt"/>
                <a:ea typeface="幼圆" panose="02010509060101010101" pitchFamily="49" charset="-122"/>
              </a:endParaRPr>
            </a:p>
          </p:txBody>
        </p:sp>
        <p:sp>
          <p:nvSpPr>
            <p:cNvPr id="48" name="Rectangle 120"/>
            <p:cNvSpPr>
              <a:spLocks noChangeArrowheads="1"/>
            </p:cNvSpPr>
            <p:nvPr/>
          </p:nvSpPr>
          <p:spPr bwMode="auto">
            <a:xfrm>
              <a:off x="49916" y="242091"/>
              <a:ext cx="109814" cy="17471"/>
            </a:xfrm>
            <a:prstGeom prst="rect">
              <a:avLst/>
            </a:pr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mj-lt"/>
                <a:ea typeface="幼圆" panose="02010509060101010101" pitchFamily="49" charset="-122"/>
              </a:endParaRPr>
            </a:p>
          </p:txBody>
        </p:sp>
      </p:grpSp>
      <p:grpSp>
        <p:nvGrpSpPr>
          <p:cNvPr id="49" name="Group 35"/>
          <p:cNvGrpSpPr>
            <a:grpSpLocks/>
          </p:cNvGrpSpPr>
          <p:nvPr/>
        </p:nvGrpSpPr>
        <p:grpSpPr bwMode="auto">
          <a:xfrm>
            <a:off x="5214443" y="4513081"/>
            <a:ext cx="379809" cy="376238"/>
            <a:chOff x="0" y="0"/>
            <a:chExt cx="379359" cy="376864"/>
          </a:xfrm>
          <a:solidFill>
            <a:schemeClr val="tx1"/>
          </a:solidFill>
        </p:grpSpPr>
        <p:sp>
          <p:nvSpPr>
            <p:cNvPr id="50" name="Freeform 150"/>
            <p:cNvSpPr>
              <a:spLocks noEditPoints="1" noChangeArrowheads="1"/>
            </p:cNvSpPr>
            <p:nvPr/>
          </p:nvSpPr>
          <p:spPr bwMode="auto">
            <a:xfrm>
              <a:off x="0" y="0"/>
              <a:ext cx="379359" cy="376864"/>
            </a:xfrm>
            <a:custGeom>
              <a:avLst/>
              <a:gdLst>
                <a:gd name="T0" fmla="*/ 631200133 w 114"/>
                <a:gd name="T1" fmla="*/ 0 h 114"/>
                <a:gd name="T2" fmla="*/ 0 w 114"/>
                <a:gd name="T3" fmla="*/ 622923134 h 114"/>
                <a:gd name="T4" fmla="*/ 631200133 w 114"/>
                <a:gd name="T5" fmla="*/ 1245846268 h 114"/>
                <a:gd name="T6" fmla="*/ 1262396938 w 114"/>
                <a:gd name="T7" fmla="*/ 622923134 h 114"/>
                <a:gd name="T8" fmla="*/ 631200133 w 114"/>
                <a:gd name="T9" fmla="*/ 0 h 114"/>
                <a:gd name="T10" fmla="*/ 631200133 w 114"/>
                <a:gd name="T11" fmla="*/ 1180275237 h 114"/>
                <a:gd name="T12" fmla="*/ 66441068 w 114"/>
                <a:gd name="T13" fmla="*/ 622923134 h 114"/>
                <a:gd name="T14" fmla="*/ 631200133 w 114"/>
                <a:gd name="T15" fmla="*/ 65571030 h 114"/>
                <a:gd name="T16" fmla="*/ 1195955869 w 114"/>
                <a:gd name="T17" fmla="*/ 622923134 h 114"/>
                <a:gd name="T18" fmla="*/ 631200133 w 114"/>
                <a:gd name="T19" fmla="*/ 1180275237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mj-lt"/>
                <a:ea typeface="幼圆" panose="02010509060101010101" pitchFamily="49" charset="-122"/>
              </a:endParaRPr>
            </a:p>
          </p:txBody>
        </p:sp>
        <p:sp>
          <p:nvSpPr>
            <p:cNvPr id="51" name="Rectangle 151"/>
            <p:cNvSpPr>
              <a:spLocks noChangeArrowheads="1"/>
            </p:cNvSpPr>
            <p:nvPr/>
          </p:nvSpPr>
          <p:spPr bwMode="auto">
            <a:xfrm>
              <a:off x="144756" y="272040"/>
              <a:ext cx="22463"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mj-lt"/>
                <a:ea typeface="幼圆" panose="02010509060101010101" pitchFamily="49" charset="-122"/>
              </a:endParaRPr>
            </a:p>
          </p:txBody>
        </p:sp>
        <p:sp>
          <p:nvSpPr>
            <p:cNvPr id="52" name="Rectangle 152"/>
            <p:cNvSpPr>
              <a:spLocks noChangeArrowheads="1"/>
            </p:cNvSpPr>
            <p:nvPr/>
          </p:nvSpPr>
          <p:spPr bwMode="auto">
            <a:xfrm>
              <a:off x="179697" y="272040"/>
              <a:ext cx="19966"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mj-lt"/>
                <a:ea typeface="幼圆" panose="02010509060101010101" pitchFamily="49" charset="-122"/>
              </a:endParaRPr>
            </a:p>
          </p:txBody>
        </p:sp>
        <p:sp>
          <p:nvSpPr>
            <p:cNvPr id="53" name="Rectangle 153"/>
            <p:cNvSpPr>
              <a:spLocks noChangeArrowheads="1"/>
            </p:cNvSpPr>
            <p:nvPr/>
          </p:nvSpPr>
          <p:spPr bwMode="auto">
            <a:xfrm>
              <a:off x="214638" y="272040"/>
              <a:ext cx="19966"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mj-lt"/>
                <a:ea typeface="幼圆" panose="02010509060101010101" pitchFamily="49" charset="-122"/>
              </a:endParaRPr>
            </a:p>
          </p:txBody>
        </p:sp>
        <p:sp>
          <p:nvSpPr>
            <p:cNvPr id="54" name="Freeform 154"/>
            <p:cNvSpPr>
              <a:spLocks noChangeArrowheads="1"/>
            </p:cNvSpPr>
            <p:nvPr/>
          </p:nvSpPr>
          <p:spPr bwMode="auto">
            <a:xfrm>
              <a:off x="117303" y="107318"/>
              <a:ext cx="82362" cy="84857"/>
            </a:xfrm>
            <a:custGeom>
              <a:avLst/>
              <a:gdLst>
                <a:gd name="T0" fmla="*/ 206217976 w 25"/>
                <a:gd name="T1" fmla="*/ 253464465 h 25"/>
                <a:gd name="T2" fmla="*/ 238780616 w 25"/>
                <a:gd name="T3" fmla="*/ 288028418 h 25"/>
                <a:gd name="T4" fmla="*/ 271339962 w 25"/>
                <a:gd name="T5" fmla="*/ 253464465 h 25"/>
                <a:gd name="T6" fmla="*/ 238780616 w 25"/>
                <a:gd name="T7" fmla="*/ 218900511 h 25"/>
                <a:gd name="T8" fmla="*/ 227925304 w 25"/>
                <a:gd name="T9" fmla="*/ 218900511 h 25"/>
                <a:gd name="T10" fmla="*/ 0 w 25"/>
                <a:gd name="T11" fmla="*/ 0 h 25"/>
                <a:gd name="T12" fmla="*/ 206217976 w 25"/>
                <a:gd name="T13" fmla="*/ 253464465 h 25"/>
                <a:gd name="T14" fmla="*/ 206217976 w 25"/>
                <a:gd name="T15" fmla="*/ 253464465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mj-lt"/>
                <a:ea typeface="幼圆" panose="02010509060101010101" pitchFamily="49" charset="-122"/>
              </a:endParaRPr>
            </a:p>
          </p:txBody>
        </p:sp>
        <p:sp>
          <p:nvSpPr>
            <p:cNvPr id="55" name="Freeform 155"/>
            <p:cNvSpPr>
              <a:spLocks noChangeArrowheads="1"/>
            </p:cNvSpPr>
            <p:nvPr/>
          </p:nvSpPr>
          <p:spPr bwMode="auto">
            <a:xfrm>
              <a:off x="67387" y="272040"/>
              <a:ext cx="22463" cy="19966"/>
            </a:xfrm>
            <a:custGeom>
              <a:avLst/>
              <a:gdLst>
                <a:gd name="T0" fmla="*/ 0 w 9"/>
                <a:gd name="T1" fmla="*/ 37373856 h 8"/>
                <a:gd name="T2" fmla="*/ 18689216 w 9"/>
                <a:gd name="T3" fmla="*/ 49830145 h 8"/>
                <a:gd name="T4" fmla="*/ 56065152 w 9"/>
                <a:gd name="T5" fmla="*/ 6229392 h 8"/>
                <a:gd name="T6" fmla="*/ 43605675 w 9"/>
                <a:gd name="T7" fmla="*/ 0 h 8"/>
                <a:gd name="T8" fmla="*/ 0 w 9"/>
                <a:gd name="T9" fmla="*/ 3737385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mj-lt"/>
                <a:ea typeface="幼圆" panose="02010509060101010101" pitchFamily="49" charset="-122"/>
              </a:endParaRPr>
            </a:p>
          </p:txBody>
        </p:sp>
        <p:sp>
          <p:nvSpPr>
            <p:cNvPr id="56" name="Freeform 156"/>
            <p:cNvSpPr>
              <a:spLocks noChangeArrowheads="1"/>
            </p:cNvSpPr>
            <p:nvPr/>
          </p:nvSpPr>
          <p:spPr bwMode="auto">
            <a:xfrm>
              <a:off x="47421" y="227116"/>
              <a:ext cx="27454" cy="14975"/>
            </a:xfrm>
            <a:custGeom>
              <a:avLst/>
              <a:gdLst>
                <a:gd name="T0" fmla="*/ 56061068 w 11"/>
                <a:gd name="T1" fmla="*/ 0 h 6"/>
                <a:gd name="T2" fmla="*/ 0 w 11"/>
                <a:gd name="T3" fmla="*/ 18688800 h 6"/>
                <a:gd name="T4" fmla="*/ 6229562 w 11"/>
                <a:gd name="T5" fmla="*/ 37375104 h 6"/>
                <a:gd name="T6" fmla="*/ 68520192 w 11"/>
                <a:gd name="T7" fmla="*/ 18688800 h 6"/>
                <a:gd name="T8" fmla="*/ 56061068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mj-lt"/>
                <a:ea typeface="幼圆" panose="02010509060101010101" pitchFamily="49" charset="-122"/>
              </a:endParaRPr>
            </a:p>
          </p:txBody>
        </p:sp>
        <p:sp>
          <p:nvSpPr>
            <p:cNvPr id="57" name="Freeform 157"/>
            <p:cNvSpPr>
              <a:spLocks noChangeArrowheads="1"/>
            </p:cNvSpPr>
            <p:nvPr/>
          </p:nvSpPr>
          <p:spPr bwMode="auto">
            <a:xfrm>
              <a:off x="79865" y="74874"/>
              <a:ext cx="19966" cy="22463"/>
            </a:xfrm>
            <a:custGeom>
              <a:avLst/>
              <a:gdLst>
                <a:gd name="T0" fmla="*/ 0 w 8"/>
                <a:gd name="T1" fmla="*/ 18689216 h 9"/>
                <a:gd name="T2" fmla="*/ 43600753 w 8"/>
                <a:gd name="T3" fmla="*/ 56065152 h 9"/>
                <a:gd name="T4" fmla="*/ 49830145 w 8"/>
                <a:gd name="T5" fmla="*/ 43605675 h 9"/>
                <a:gd name="T6" fmla="*/ 12458784 w 8"/>
                <a:gd name="T7" fmla="*/ 0 h 9"/>
                <a:gd name="T8" fmla="*/ 0 w 8"/>
                <a:gd name="T9" fmla="*/ 18689216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mj-lt"/>
                <a:ea typeface="幼圆" panose="02010509060101010101" pitchFamily="49" charset="-122"/>
              </a:endParaRPr>
            </a:p>
          </p:txBody>
        </p:sp>
        <p:sp>
          <p:nvSpPr>
            <p:cNvPr id="58" name="Freeform 158"/>
            <p:cNvSpPr>
              <a:spLocks noChangeArrowheads="1"/>
            </p:cNvSpPr>
            <p:nvPr/>
          </p:nvSpPr>
          <p:spPr bwMode="auto">
            <a:xfrm>
              <a:off x="49916" y="124789"/>
              <a:ext cx="27454" cy="12480"/>
            </a:xfrm>
            <a:custGeom>
              <a:avLst/>
              <a:gdLst>
                <a:gd name="T0" fmla="*/ 68520192 w 11"/>
                <a:gd name="T1" fmla="*/ 18690048 h 5"/>
                <a:gd name="T2" fmla="*/ 12459124 w 11"/>
                <a:gd name="T3" fmla="*/ 0 h 5"/>
                <a:gd name="T4" fmla="*/ 0 w 11"/>
                <a:gd name="T5" fmla="*/ 18690048 h 5"/>
                <a:gd name="T6" fmla="*/ 62290630 w 11"/>
                <a:gd name="T7" fmla="*/ 31150080 h 5"/>
                <a:gd name="T8" fmla="*/ 68520192 w 11"/>
                <a:gd name="T9" fmla="*/ 1869004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mj-lt"/>
                <a:ea typeface="幼圆" panose="02010509060101010101" pitchFamily="49" charset="-122"/>
              </a:endParaRPr>
            </a:p>
          </p:txBody>
        </p:sp>
        <p:sp>
          <p:nvSpPr>
            <p:cNvPr id="59" name="Rectangle 159"/>
            <p:cNvSpPr>
              <a:spLocks noChangeArrowheads="1"/>
            </p:cNvSpPr>
            <p:nvPr/>
          </p:nvSpPr>
          <p:spPr bwMode="auto">
            <a:xfrm>
              <a:off x="187185" y="34941"/>
              <a:ext cx="7488" cy="2246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mj-lt"/>
                <a:ea typeface="幼圆" panose="02010509060101010101" pitchFamily="49" charset="-122"/>
              </a:endParaRPr>
            </a:p>
          </p:txBody>
        </p:sp>
        <p:sp>
          <p:nvSpPr>
            <p:cNvPr id="60" name="Freeform 160"/>
            <p:cNvSpPr>
              <a:spLocks noChangeArrowheads="1"/>
            </p:cNvSpPr>
            <p:nvPr/>
          </p:nvSpPr>
          <p:spPr bwMode="auto">
            <a:xfrm>
              <a:off x="119798" y="44924"/>
              <a:ext cx="17471" cy="22463"/>
            </a:xfrm>
            <a:custGeom>
              <a:avLst/>
              <a:gdLst>
                <a:gd name="T0" fmla="*/ 43605120 w 7"/>
                <a:gd name="T1" fmla="*/ 49835413 h 9"/>
                <a:gd name="T2" fmla="*/ 18688978 w 7"/>
                <a:gd name="T3" fmla="*/ 0 h 9"/>
                <a:gd name="T4" fmla="*/ 0 w 7"/>
                <a:gd name="T5" fmla="*/ 12459477 h 9"/>
                <a:gd name="T6" fmla="*/ 24916142 w 7"/>
                <a:gd name="T7" fmla="*/ 56065152 h 9"/>
                <a:gd name="T8" fmla="*/ 43605120 w 7"/>
                <a:gd name="T9" fmla="*/ 49835413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mj-lt"/>
                <a:ea typeface="幼圆" panose="02010509060101010101" pitchFamily="49" charset="-122"/>
              </a:endParaRPr>
            </a:p>
          </p:txBody>
        </p:sp>
        <p:sp>
          <p:nvSpPr>
            <p:cNvPr id="81" name="Freeform 161"/>
            <p:cNvSpPr>
              <a:spLocks noChangeArrowheads="1"/>
            </p:cNvSpPr>
            <p:nvPr/>
          </p:nvSpPr>
          <p:spPr bwMode="auto">
            <a:xfrm>
              <a:off x="234604" y="44924"/>
              <a:ext cx="12480" cy="27454"/>
            </a:xfrm>
            <a:custGeom>
              <a:avLst/>
              <a:gdLst>
                <a:gd name="T0" fmla="*/ 0 w 5"/>
                <a:gd name="T1" fmla="*/ 56061068 h 11"/>
                <a:gd name="T2" fmla="*/ 12460032 w 5"/>
                <a:gd name="T3" fmla="*/ 68520192 h 11"/>
                <a:gd name="T4" fmla="*/ 31150080 w 5"/>
                <a:gd name="T5" fmla="*/ 12459124 h 11"/>
                <a:gd name="T6" fmla="*/ 12460032 w 5"/>
                <a:gd name="T7" fmla="*/ 0 h 11"/>
                <a:gd name="T8" fmla="*/ 0 w 5"/>
                <a:gd name="T9" fmla="*/ 56061068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mj-lt"/>
                <a:ea typeface="幼圆" panose="02010509060101010101" pitchFamily="49" charset="-122"/>
              </a:endParaRPr>
            </a:p>
          </p:txBody>
        </p:sp>
        <p:sp>
          <p:nvSpPr>
            <p:cNvPr id="82" name="Freeform 162"/>
            <p:cNvSpPr>
              <a:spLocks noChangeArrowheads="1"/>
            </p:cNvSpPr>
            <p:nvPr/>
          </p:nvSpPr>
          <p:spPr bwMode="auto">
            <a:xfrm>
              <a:off x="277033" y="272040"/>
              <a:ext cx="22463" cy="19966"/>
            </a:xfrm>
            <a:custGeom>
              <a:avLst/>
              <a:gdLst>
                <a:gd name="T0" fmla="*/ 0 w 9"/>
                <a:gd name="T1" fmla="*/ 6229392 h 8"/>
                <a:gd name="T2" fmla="*/ 49835413 w 9"/>
                <a:gd name="T3" fmla="*/ 49830145 h 8"/>
                <a:gd name="T4" fmla="*/ 56065152 w 9"/>
                <a:gd name="T5" fmla="*/ 37373856 h 8"/>
                <a:gd name="T6" fmla="*/ 18689216 w 9"/>
                <a:gd name="T7" fmla="*/ 0 h 8"/>
                <a:gd name="T8" fmla="*/ 0 w 9"/>
                <a:gd name="T9" fmla="*/ 6229392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mj-lt"/>
                <a:ea typeface="幼圆" panose="02010509060101010101" pitchFamily="49" charset="-122"/>
              </a:endParaRPr>
            </a:p>
          </p:txBody>
        </p:sp>
        <p:sp>
          <p:nvSpPr>
            <p:cNvPr id="83" name="Freeform 163"/>
            <p:cNvSpPr>
              <a:spLocks noChangeArrowheads="1"/>
            </p:cNvSpPr>
            <p:nvPr/>
          </p:nvSpPr>
          <p:spPr bwMode="auto">
            <a:xfrm>
              <a:off x="304486" y="227116"/>
              <a:ext cx="24958" cy="14975"/>
            </a:xfrm>
            <a:custGeom>
              <a:avLst/>
              <a:gdLst>
                <a:gd name="T0" fmla="*/ 0 w 10"/>
                <a:gd name="T1" fmla="*/ 18688800 h 6"/>
                <a:gd name="T2" fmla="*/ 56060660 w 10"/>
                <a:gd name="T3" fmla="*/ 37375104 h 6"/>
                <a:gd name="T4" fmla="*/ 62290176 w 10"/>
                <a:gd name="T5" fmla="*/ 18688800 h 6"/>
                <a:gd name="T6" fmla="*/ 6229517 w 10"/>
                <a:gd name="T7" fmla="*/ 0 h 6"/>
                <a:gd name="T8" fmla="*/ 0 w 10"/>
                <a:gd name="T9" fmla="*/ 18688800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mj-lt"/>
                <a:ea typeface="幼圆" panose="02010509060101010101" pitchFamily="49" charset="-122"/>
              </a:endParaRPr>
            </a:p>
          </p:txBody>
        </p:sp>
        <p:sp>
          <p:nvSpPr>
            <p:cNvPr id="84" name="Freeform 164"/>
            <p:cNvSpPr>
              <a:spLocks noChangeArrowheads="1"/>
            </p:cNvSpPr>
            <p:nvPr/>
          </p:nvSpPr>
          <p:spPr bwMode="auto">
            <a:xfrm>
              <a:off x="274536" y="74874"/>
              <a:ext cx="22463" cy="22463"/>
            </a:xfrm>
            <a:custGeom>
              <a:avLst/>
              <a:gdLst>
                <a:gd name="T0" fmla="*/ 56065152 w 9"/>
                <a:gd name="T1" fmla="*/ 18689216 h 9"/>
                <a:gd name="T2" fmla="*/ 49835413 w 9"/>
                <a:gd name="T3" fmla="*/ 0 h 9"/>
                <a:gd name="T4" fmla="*/ 0 w 9"/>
                <a:gd name="T5" fmla="*/ 43605675 h 9"/>
                <a:gd name="T6" fmla="*/ 12459477 w 9"/>
                <a:gd name="T7" fmla="*/ 56065152 h 9"/>
                <a:gd name="T8" fmla="*/ 56065152 w 9"/>
                <a:gd name="T9" fmla="*/ 18689216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mj-lt"/>
                <a:ea typeface="幼圆" panose="02010509060101010101" pitchFamily="49" charset="-122"/>
              </a:endParaRPr>
            </a:p>
          </p:txBody>
        </p:sp>
        <p:sp>
          <p:nvSpPr>
            <p:cNvPr id="85" name="Freeform 165"/>
            <p:cNvSpPr>
              <a:spLocks noChangeArrowheads="1"/>
            </p:cNvSpPr>
            <p:nvPr/>
          </p:nvSpPr>
          <p:spPr bwMode="auto">
            <a:xfrm>
              <a:off x="299494" y="124789"/>
              <a:ext cx="27454" cy="12480"/>
            </a:xfrm>
            <a:custGeom>
              <a:avLst/>
              <a:gdLst>
                <a:gd name="T0" fmla="*/ 62290630 w 11"/>
                <a:gd name="T1" fmla="*/ 0 h 5"/>
                <a:gd name="T2" fmla="*/ 0 w 11"/>
                <a:gd name="T3" fmla="*/ 18690048 h 5"/>
                <a:gd name="T4" fmla="*/ 12459124 w 11"/>
                <a:gd name="T5" fmla="*/ 31150080 h 5"/>
                <a:gd name="T6" fmla="*/ 68520192 w 11"/>
                <a:gd name="T7" fmla="*/ 18690048 h 5"/>
                <a:gd name="T8" fmla="*/ 62290630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mj-lt"/>
                <a:ea typeface="幼圆" panose="02010509060101010101" pitchFamily="49" charset="-122"/>
              </a:endParaRPr>
            </a:p>
          </p:txBody>
        </p:sp>
        <p:sp>
          <p:nvSpPr>
            <p:cNvPr id="86" name="Rectangle 166"/>
            <p:cNvSpPr>
              <a:spLocks noChangeArrowheads="1"/>
            </p:cNvSpPr>
            <p:nvPr/>
          </p:nvSpPr>
          <p:spPr bwMode="auto">
            <a:xfrm>
              <a:off x="39933" y="174705"/>
              <a:ext cx="24958" cy="7488"/>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mj-lt"/>
                <a:ea typeface="幼圆" panose="02010509060101010101" pitchFamily="49" charset="-122"/>
              </a:endParaRPr>
            </a:p>
          </p:txBody>
        </p:sp>
        <p:sp>
          <p:nvSpPr>
            <p:cNvPr id="87" name="Rectangle 167"/>
            <p:cNvSpPr>
              <a:spLocks noChangeArrowheads="1"/>
            </p:cNvSpPr>
            <p:nvPr/>
          </p:nvSpPr>
          <p:spPr bwMode="auto">
            <a:xfrm>
              <a:off x="316965" y="177200"/>
              <a:ext cx="27454" cy="7488"/>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mj-lt"/>
                <a:ea typeface="幼圆" panose="02010509060101010101" pitchFamily="49" charset="-122"/>
              </a:endParaRPr>
            </a:p>
          </p:txBody>
        </p:sp>
      </p:grpSp>
      <p:grpSp>
        <p:nvGrpSpPr>
          <p:cNvPr id="88" name="Group 54"/>
          <p:cNvGrpSpPr>
            <a:grpSpLocks/>
          </p:cNvGrpSpPr>
          <p:nvPr/>
        </p:nvGrpSpPr>
        <p:grpSpPr bwMode="auto">
          <a:xfrm>
            <a:off x="3274318" y="4506533"/>
            <a:ext cx="300038" cy="389334"/>
            <a:chOff x="0" y="0"/>
            <a:chExt cx="299494" cy="389342"/>
          </a:xfrm>
          <a:solidFill>
            <a:schemeClr val="tx1"/>
          </a:solidFill>
        </p:grpSpPr>
        <p:sp>
          <p:nvSpPr>
            <p:cNvPr id="89" name="Freeform 170"/>
            <p:cNvSpPr>
              <a:spLocks noChangeArrowheads="1"/>
            </p:cNvSpPr>
            <p:nvPr/>
          </p:nvSpPr>
          <p:spPr bwMode="auto">
            <a:xfrm>
              <a:off x="0" y="112310"/>
              <a:ext cx="299494" cy="277032"/>
            </a:xfrm>
            <a:custGeom>
              <a:avLst/>
              <a:gdLst>
                <a:gd name="T0" fmla="*/ 498314756 w 90"/>
                <a:gd name="T1" fmla="*/ 924659386 h 83"/>
                <a:gd name="T2" fmla="*/ 996629512 w 90"/>
                <a:gd name="T3" fmla="*/ 0 h 83"/>
                <a:gd name="T4" fmla="*/ 0 w 90"/>
                <a:gd name="T5" fmla="*/ 0 h 83"/>
                <a:gd name="T6" fmla="*/ 498314756 w 90"/>
                <a:gd name="T7" fmla="*/ 924659386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latin typeface="+mj-lt"/>
                <a:ea typeface="幼圆" panose="02010509060101010101" pitchFamily="49" charset="-122"/>
              </a:endParaRPr>
            </a:p>
          </p:txBody>
        </p:sp>
        <p:sp>
          <p:nvSpPr>
            <p:cNvPr id="90" name="Freeform 171"/>
            <p:cNvSpPr>
              <a:spLocks noChangeArrowheads="1"/>
            </p:cNvSpPr>
            <p:nvPr/>
          </p:nvSpPr>
          <p:spPr bwMode="auto">
            <a:xfrm>
              <a:off x="0" y="0"/>
              <a:ext cx="299494" cy="94840"/>
            </a:xfrm>
            <a:custGeom>
              <a:avLst/>
              <a:gdLst>
                <a:gd name="T0" fmla="*/ 930188431 w 90"/>
                <a:gd name="T1" fmla="*/ 0 h 29"/>
                <a:gd name="T2" fmla="*/ 753007781 w 90"/>
                <a:gd name="T3" fmla="*/ 171124063 h 29"/>
                <a:gd name="T4" fmla="*/ 575830458 w 90"/>
                <a:gd name="T5" fmla="*/ 0 h 29"/>
                <a:gd name="T6" fmla="*/ 431873676 w 90"/>
                <a:gd name="T7" fmla="*/ 0 h 29"/>
                <a:gd name="T8" fmla="*/ 254693025 w 90"/>
                <a:gd name="T9" fmla="*/ 171124063 h 29"/>
                <a:gd name="T10" fmla="*/ 77515703 w 90"/>
                <a:gd name="T11" fmla="*/ 0 h 29"/>
                <a:gd name="T12" fmla="*/ 0 w 90"/>
                <a:gd name="T13" fmla="*/ 0 h 29"/>
                <a:gd name="T14" fmla="*/ 0 w 90"/>
                <a:gd name="T15" fmla="*/ 310159503 h 29"/>
                <a:gd name="T16" fmla="*/ 996629512 w 90"/>
                <a:gd name="T17" fmla="*/ 310159503 h 29"/>
                <a:gd name="T18" fmla="*/ 996629512 w 90"/>
                <a:gd name="T19" fmla="*/ 0 h 29"/>
                <a:gd name="T20" fmla="*/ 930188431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ffectLst>
              <a:outerShdw blurRad="101600" dir="18900000" sy="23000" kx="-1200000" algn="bl"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latin typeface="+mj-lt"/>
                <a:ea typeface="幼圆" panose="02010509060101010101" pitchFamily="49" charset="-122"/>
              </a:endParaRPr>
            </a:p>
          </p:txBody>
        </p:sp>
      </p:grpSp>
      <p:sp>
        <p:nvSpPr>
          <p:cNvPr id="91" name="矩形 104"/>
          <p:cNvSpPr>
            <a:spLocks noChangeArrowheads="1"/>
          </p:cNvSpPr>
          <p:nvPr/>
        </p:nvSpPr>
        <p:spPr bwMode="auto">
          <a:xfrm>
            <a:off x="6904537" y="4408413"/>
            <a:ext cx="1125935"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nSpc>
                <a:spcPct val="100000"/>
              </a:lnSpc>
              <a:spcBef>
                <a:spcPct val="0"/>
              </a:spcBef>
              <a:buNone/>
            </a:pPr>
            <a:r>
              <a:rPr lang="tr-TR" altLang="zh-CN" sz="1650" dirty="0">
                <a:latin typeface="+mj-lt"/>
                <a:ea typeface="幼圆" panose="02010509060101010101" pitchFamily="49" charset="-122"/>
                <a:sym typeface="方正兰亭黑_GBK" panose="02000000000000000000" pitchFamily="2" charset="-122"/>
              </a:rPr>
              <a:t>Enterprise</a:t>
            </a:r>
            <a:endParaRPr lang="en-US" sz="1650" dirty="0">
              <a:latin typeface="+mj-lt"/>
              <a:ea typeface="幼圆" panose="02010509060101010101" pitchFamily="49" charset="-122"/>
              <a:sym typeface="方正兰亭黑_GBK" panose="02000000000000000000" pitchFamily="2" charset="-122"/>
            </a:endParaRPr>
          </a:p>
        </p:txBody>
      </p:sp>
      <p:sp>
        <p:nvSpPr>
          <p:cNvPr id="92" name="矩形 47"/>
          <p:cNvSpPr>
            <a:spLocks noChangeArrowheads="1"/>
          </p:cNvSpPr>
          <p:nvPr/>
        </p:nvSpPr>
        <p:spPr bwMode="auto">
          <a:xfrm>
            <a:off x="6904537" y="4747742"/>
            <a:ext cx="3146822" cy="123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nSpc>
                <a:spcPct val="120000"/>
              </a:lnSpc>
              <a:spcBef>
                <a:spcPct val="0"/>
              </a:spcBef>
              <a:buNone/>
            </a:pPr>
            <a:r>
              <a:rPr lang="en-US" altLang="zh-CN" sz="1050" dirty="0">
                <a:latin typeface="+mj-lt"/>
                <a:ea typeface="幼圆" panose="02010509060101010101" pitchFamily="49" charset="-122"/>
                <a:sym typeface="方正兰亭黑_GBK" panose="02000000000000000000" pitchFamily="2" charset="-122"/>
              </a:rPr>
              <a:t>Education is the most powerful weapon which you can use to change the world.</a:t>
            </a:r>
            <a:endParaRPr lang="tr-TR" altLang="zh-CN" sz="1050" dirty="0">
              <a:latin typeface="+mj-lt"/>
              <a:ea typeface="幼圆" panose="02010509060101010101" pitchFamily="49" charset="-122"/>
              <a:sym typeface="方正兰亭黑_GBK" panose="02000000000000000000" pitchFamily="2" charset="-122"/>
            </a:endParaRPr>
          </a:p>
          <a:p>
            <a:pPr>
              <a:lnSpc>
                <a:spcPct val="120000"/>
              </a:lnSpc>
              <a:spcBef>
                <a:spcPct val="0"/>
              </a:spcBef>
              <a:buNone/>
            </a:pPr>
            <a:r>
              <a:rPr lang="en-US" altLang="zh-CN" sz="1050" dirty="0">
                <a:latin typeface="+mj-lt"/>
                <a:ea typeface="幼圆" panose="02010509060101010101" pitchFamily="49" charset="-122"/>
                <a:sym typeface="方正兰亭黑_GBK" panose="02000000000000000000" pitchFamily="2" charset="-122"/>
              </a:rPr>
              <a:t>Education is the most powerful weapon which you can use to change the world. Education is the most powerful weapon which you can use to change the world.</a:t>
            </a:r>
            <a:endParaRPr lang="zh-CN" altLang="en-US" sz="1050" dirty="0">
              <a:latin typeface="+mj-lt"/>
              <a:ea typeface="幼圆" panose="02010509060101010101" pitchFamily="49" charset="-122"/>
              <a:sym typeface="方正兰亭黑_GBK" panose="02000000000000000000" pitchFamily="2" charset="-122"/>
            </a:endParaRPr>
          </a:p>
        </p:txBody>
      </p:sp>
      <p:sp>
        <p:nvSpPr>
          <p:cNvPr id="93" name="矩形 106"/>
          <p:cNvSpPr>
            <a:spLocks noChangeArrowheads="1"/>
          </p:cNvSpPr>
          <p:nvPr/>
        </p:nvSpPr>
        <p:spPr bwMode="auto">
          <a:xfrm>
            <a:off x="2842122" y="3193237"/>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None/>
            </a:pPr>
            <a:r>
              <a:rPr lang="tr-TR" altLang="zh-CN" sz="1650" dirty="0">
                <a:solidFill>
                  <a:schemeClr val="bg1"/>
                </a:solidFill>
                <a:latin typeface="+mj-lt"/>
                <a:ea typeface="幼圆" panose="02010509060101010101" pitchFamily="49" charset="-122"/>
                <a:sym typeface="方正兰亭黑_GBK" panose="02000000000000000000" pitchFamily="2" charset="-122"/>
              </a:rPr>
              <a:t>Base</a:t>
            </a:r>
            <a:endParaRPr lang="en-US" sz="1650" dirty="0">
              <a:solidFill>
                <a:schemeClr val="bg1"/>
              </a:solidFill>
              <a:latin typeface="+mj-lt"/>
              <a:ea typeface="幼圆" panose="02010509060101010101" pitchFamily="49" charset="-122"/>
              <a:sym typeface="方正兰亭黑_GBK" panose="02000000000000000000" pitchFamily="2" charset="-122"/>
            </a:endParaRPr>
          </a:p>
        </p:txBody>
      </p:sp>
      <p:sp>
        <p:nvSpPr>
          <p:cNvPr id="94" name="矩形 47"/>
          <p:cNvSpPr>
            <a:spLocks noChangeArrowheads="1"/>
          </p:cNvSpPr>
          <p:nvPr/>
        </p:nvSpPr>
        <p:spPr bwMode="auto">
          <a:xfrm>
            <a:off x="2684959" y="3562577"/>
            <a:ext cx="147875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20000"/>
              </a:lnSpc>
              <a:spcBef>
                <a:spcPct val="0"/>
              </a:spcBef>
              <a:buNone/>
            </a:pPr>
            <a:r>
              <a:rPr lang="en-US" altLang="zh-CN" sz="800" dirty="0">
                <a:solidFill>
                  <a:schemeClr val="bg1"/>
                </a:solidFill>
                <a:latin typeface="+mj-lt"/>
                <a:ea typeface="幼圆" panose="02010509060101010101" pitchFamily="49" charset="-122"/>
                <a:sym typeface="方正兰亭黑_GBK" panose="02000000000000000000" pitchFamily="2" charset="-122"/>
              </a:rPr>
              <a:t>Be an encourager, the world has enough critics already.</a:t>
            </a:r>
            <a:endParaRPr lang="zh-CN" altLang="en-US" sz="800" dirty="0">
              <a:solidFill>
                <a:schemeClr val="bg1"/>
              </a:solidFill>
              <a:latin typeface="+mj-lt"/>
              <a:ea typeface="幼圆" panose="02010509060101010101" pitchFamily="49" charset="-122"/>
            </a:endParaRPr>
          </a:p>
        </p:txBody>
      </p:sp>
      <p:sp>
        <p:nvSpPr>
          <p:cNvPr id="95" name="矩形 108"/>
          <p:cNvSpPr>
            <a:spLocks noChangeArrowheads="1"/>
          </p:cNvSpPr>
          <p:nvPr/>
        </p:nvSpPr>
        <p:spPr bwMode="auto">
          <a:xfrm>
            <a:off x="4822727" y="3193237"/>
            <a:ext cx="1163240"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None/>
            </a:pPr>
            <a:r>
              <a:rPr lang="tr-TR" altLang="zh-CN" sz="1650" dirty="0">
                <a:solidFill>
                  <a:schemeClr val="bg1"/>
                </a:solidFill>
                <a:latin typeface="+mj-lt"/>
                <a:ea typeface="幼圆" panose="02010509060101010101" pitchFamily="49" charset="-122"/>
                <a:sym typeface="方正兰亭黑_GBK" panose="02000000000000000000" pitchFamily="2" charset="-122"/>
              </a:rPr>
              <a:t>Business</a:t>
            </a:r>
            <a:endParaRPr lang="en-US" sz="1650" dirty="0">
              <a:solidFill>
                <a:schemeClr val="bg1"/>
              </a:solidFill>
              <a:latin typeface="+mj-lt"/>
              <a:ea typeface="幼圆" panose="02010509060101010101" pitchFamily="49" charset="-122"/>
              <a:sym typeface="方正兰亭黑_GBK" panose="02000000000000000000" pitchFamily="2" charset="-122"/>
            </a:endParaRPr>
          </a:p>
        </p:txBody>
      </p:sp>
      <p:sp>
        <p:nvSpPr>
          <p:cNvPr id="96" name="矩形 47"/>
          <p:cNvSpPr>
            <a:spLocks noChangeArrowheads="1"/>
          </p:cNvSpPr>
          <p:nvPr/>
        </p:nvSpPr>
        <p:spPr bwMode="auto">
          <a:xfrm>
            <a:off x="4664969" y="3562577"/>
            <a:ext cx="147875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20000"/>
              </a:lnSpc>
              <a:spcBef>
                <a:spcPct val="0"/>
              </a:spcBef>
              <a:buNone/>
            </a:pPr>
            <a:r>
              <a:rPr lang="en-US" altLang="zh-CN" sz="800" dirty="0">
                <a:solidFill>
                  <a:schemeClr val="bg1"/>
                </a:solidFill>
                <a:latin typeface="+mj-lt"/>
                <a:ea typeface="幼圆" panose="02010509060101010101" pitchFamily="49" charset="-122"/>
                <a:sym typeface="方正兰亭黑_GBK" panose="02000000000000000000" pitchFamily="2" charset="-122"/>
              </a:rPr>
              <a:t>Be an encourager, the world has enough critics already.</a:t>
            </a:r>
            <a:endParaRPr lang="zh-CN" altLang="en-US" sz="800" dirty="0">
              <a:solidFill>
                <a:schemeClr val="bg1"/>
              </a:solidFill>
              <a:latin typeface="+mj-lt"/>
              <a:ea typeface="幼圆" panose="02010509060101010101" pitchFamily="49" charset="-122"/>
            </a:endParaRPr>
          </a:p>
        </p:txBody>
      </p:sp>
      <p:sp>
        <p:nvSpPr>
          <p:cNvPr id="97" name="矩形 110"/>
          <p:cNvSpPr>
            <a:spLocks noChangeArrowheads="1"/>
          </p:cNvSpPr>
          <p:nvPr/>
        </p:nvSpPr>
        <p:spPr bwMode="auto">
          <a:xfrm>
            <a:off x="4822132" y="5142084"/>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tr-TR" altLang="zh-CN" sz="1650" dirty="0">
                <a:solidFill>
                  <a:schemeClr val="bg1"/>
                </a:solidFill>
                <a:latin typeface="+mj-lt"/>
                <a:ea typeface="幼圆" panose="02010509060101010101" pitchFamily="49" charset="-122"/>
                <a:sym typeface="方正兰亭黑_GBK" panose="02000000000000000000" pitchFamily="2" charset="-122"/>
              </a:rPr>
              <a:t>Time</a:t>
            </a:r>
            <a:endParaRPr lang="en-US" sz="1650" dirty="0">
              <a:solidFill>
                <a:schemeClr val="bg1"/>
              </a:solidFill>
              <a:latin typeface="+mj-lt"/>
              <a:ea typeface="幼圆" panose="02010509060101010101" pitchFamily="49" charset="-122"/>
              <a:sym typeface="方正兰亭黑_GBK" panose="02000000000000000000" pitchFamily="2" charset="-122"/>
            </a:endParaRPr>
          </a:p>
        </p:txBody>
      </p:sp>
      <p:sp>
        <p:nvSpPr>
          <p:cNvPr id="98" name="矩形 47"/>
          <p:cNvSpPr>
            <a:spLocks noChangeArrowheads="1"/>
          </p:cNvSpPr>
          <p:nvPr/>
        </p:nvSpPr>
        <p:spPr bwMode="auto">
          <a:xfrm>
            <a:off x="4664969" y="5511424"/>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20000"/>
              </a:lnSpc>
              <a:spcBef>
                <a:spcPct val="0"/>
              </a:spcBef>
              <a:buNone/>
            </a:pPr>
            <a:r>
              <a:rPr lang="en-US" altLang="zh-CN" sz="800" dirty="0">
                <a:solidFill>
                  <a:schemeClr val="bg1"/>
                </a:solidFill>
                <a:latin typeface="+mj-lt"/>
                <a:ea typeface="幼圆" panose="02010509060101010101" pitchFamily="49" charset="-122"/>
                <a:sym typeface="方正兰亭黑_GBK" panose="02000000000000000000" pitchFamily="2" charset="-122"/>
              </a:rPr>
              <a:t>Woe be to him that reads but one book.</a:t>
            </a:r>
            <a:endParaRPr lang="zh-CN" altLang="en-US" sz="800" dirty="0">
              <a:solidFill>
                <a:schemeClr val="bg1"/>
              </a:solidFill>
              <a:latin typeface="+mj-lt"/>
              <a:ea typeface="幼圆" panose="02010509060101010101" pitchFamily="49" charset="-122"/>
            </a:endParaRPr>
          </a:p>
        </p:txBody>
      </p:sp>
      <p:sp>
        <p:nvSpPr>
          <p:cNvPr id="99" name="矩形 112"/>
          <p:cNvSpPr>
            <a:spLocks noChangeArrowheads="1"/>
          </p:cNvSpPr>
          <p:nvPr/>
        </p:nvSpPr>
        <p:spPr bwMode="auto">
          <a:xfrm>
            <a:off x="2842717" y="5142084"/>
            <a:ext cx="116324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tr-TR" altLang="zh-CN" sz="1650" dirty="0">
                <a:solidFill>
                  <a:schemeClr val="bg1"/>
                </a:solidFill>
                <a:latin typeface="+mj-lt"/>
                <a:ea typeface="幼圆" panose="02010509060101010101" pitchFamily="49" charset="-122"/>
                <a:sym typeface="方正兰亭黑_GBK" panose="02000000000000000000" pitchFamily="2" charset="-122"/>
              </a:rPr>
              <a:t>Be </a:t>
            </a:r>
            <a:r>
              <a:rPr lang="tr-TR" altLang="zh-CN" sz="1650" dirty="0" err="1">
                <a:solidFill>
                  <a:schemeClr val="bg1"/>
                </a:solidFill>
                <a:latin typeface="+mj-lt"/>
                <a:ea typeface="幼圆" panose="02010509060101010101" pitchFamily="49" charset="-122"/>
                <a:sym typeface="方正兰亭黑_GBK" panose="02000000000000000000" pitchFamily="2" charset="-122"/>
              </a:rPr>
              <a:t>King</a:t>
            </a:r>
            <a:endParaRPr lang="en-US" sz="1650" dirty="0">
              <a:solidFill>
                <a:schemeClr val="bg1"/>
              </a:solidFill>
              <a:latin typeface="+mj-lt"/>
              <a:ea typeface="幼圆" panose="02010509060101010101" pitchFamily="49" charset="-122"/>
              <a:sym typeface="方正兰亭黑_GBK" panose="02000000000000000000" pitchFamily="2" charset="-122"/>
            </a:endParaRPr>
          </a:p>
        </p:txBody>
      </p:sp>
      <p:sp>
        <p:nvSpPr>
          <p:cNvPr id="100" name="矩形 47"/>
          <p:cNvSpPr>
            <a:spLocks noChangeArrowheads="1"/>
          </p:cNvSpPr>
          <p:nvPr/>
        </p:nvSpPr>
        <p:spPr bwMode="auto">
          <a:xfrm>
            <a:off x="2684959" y="5511424"/>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20000"/>
              </a:lnSpc>
              <a:spcBef>
                <a:spcPct val="0"/>
              </a:spcBef>
              <a:buNone/>
            </a:pPr>
            <a:r>
              <a:rPr lang="en-US" altLang="zh-CN" sz="800" dirty="0">
                <a:solidFill>
                  <a:schemeClr val="bg1"/>
                </a:solidFill>
                <a:latin typeface="+mj-lt"/>
                <a:ea typeface="幼圆" panose="02010509060101010101" pitchFamily="49" charset="-122"/>
                <a:sym typeface="方正兰亭黑_GBK" panose="02000000000000000000" pitchFamily="2" charset="-122"/>
              </a:rPr>
              <a:t>Woe be to him that reads but one book.</a:t>
            </a:r>
            <a:endParaRPr lang="zh-CN" altLang="en-US" sz="800" dirty="0">
              <a:solidFill>
                <a:schemeClr val="bg1"/>
              </a:solidFill>
              <a:latin typeface="+mj-lt"/>
              <a:ea typeface="幼圆" panose="02010509060101010101" pitchFamily="49" charset="-122"/>
            </a:endParaRPr>
          </a:p>
        </p:txBody>
      </p:sp>
      <p:pic>
        <p:nvPicPr>
          <p:cNvPr id="68" name="图片 6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71" name="组合 70"/>
          <p:cNvGrpSpPr/>
          <p:nvPr/>
        </p:nvGrpSpPr>
        <p:grpSpPr>
          <a:xfrm>
            <a:off x="1968756" y="143721"/>
            <a:ext cx="2975670" cy="1226301"/>
            <a:chOff x="812751" y="626048"/>
            <a:chExt cx="2975670" cy="1226301"/>
          </a:xfrm>
        </p:grpSpPr>
        <p:pic>
          <p:nvPicPr>
            <p:cNvPr id="73" name="图片 7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74" name="矩形 73"/>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a:solidFill>
                    <a:schemeClr val="tx1">
                      <a:lumMod val="85000"/>
                      <a:lumOff val="15000"/>
                    </a:schemeClr>
                  </a:solidFill>
                  <a:latin typeface="+mj-lt"/>
                  <a:ea typeface="幼圆" panose="02010509060101010101" pitchFamily="49" charset="-122"/>
                </a:rPr>
                <a:t>NGO</a:t>
              </a:r>
              <a:endParaRPr lang="zh-CN" altLang="en-US" sz="2000" dirty="0">
                <a:solidFill>
                  <a:schemeClr val="tx1">
                    <a:lumMod val="85000"/>
                    <a:lumOff val="15000"/>
                  </a:schemeClr>
                </a:solidFill>
                <a:latin typeface="+mj-lt"/>
                <a:ea typeface="幼圆" panose="02010509060101010101" pitchFamily="49" charset="-122"/>
              </a:endParaRPr>
            </a:p>
          </p:txBody>
        </p:sp>
        <p:pic>
          <p:nvPicPr>
            <p:cNvPr id="76" name="图片 7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spTree>
    <p:custDataLst>
      <p:tags r:id="rId1"/>
    </p:custDataLst>
    <p:extLst>
      <p:ext uri="{BB962C8B-B14F-4D97-AF65-F5344CB8AC3E}">
        <p14:creationId xmlns:p14="http://schemas.microsoft.com/office/powerpoint/2010/main" val="3573795393"/>
      </p:ext>
    </p:extLst>
  </p:cSld>
  <p:clrMapOvr>
    <a:masterClrMapping/>
  </p:clrMapOvr>
  <mc:AlternateContent xmlns:mc="http://schemas.openxmlformats.org/markup-compatibility/2006" xmlns:p14="http://schemas.microsoft.com/office/powerpoint/2010/main">
    <mc:Choice Requires="p14">
      <p:transition spd="slow" p14:dur="1600" advTm="4672">
        <p14:conveyor dir="l"/>
      </p:transition>
    </mc:Choice>
    <mc:Fallback xmlns="">
      <p:transition spd="slow" advTm="467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0-#ppt_w/2"/>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childTnLst>
                                </p:cTn>
                              </p:par>
                              <p:par>
                                <p:cTn id="9" presetID="22" presetClass="entr" presetSubtype="2" fill="hold" grpId="0" nodeType="withEffect">
                                  <p:stCondLst>
                                    <p:cond delay="250"/>
                                  </p:stCondLst>
                                  <p:childTnLst>
                                    <p:set>
                                      <p:cBhvr>
                                        <p:cTn id="10" dur="1" fill="hold">
                                          <p:stCondLst>
                                            <p:cond delay="0"/>
                                          </p:stCondLst>
                                        </p:cTn>
                                        <p:tgtEl>
                                          <p:spTgt spid="91"/>
                                        </p:tgtEl>
                                        <p:attrNameLst>
                                          <p:attrName>style.visibility</p:attrName>
                                        </p:attrNameLst>
                                      </p:cBhvr>
                                      <p:to>
                                        <p:strVal val="visible"/>
                                      </p:to>
                                    </p:set>
                                    <p:animEffect>
                                      <p:cBhvr>
                                        <p:cTn id="11" dur="500"/>
                                        <p:tgtEl>
                                          <p:spTgt spid="91"/>
                                        </p:tgtEl>
                                      </p:cBhvr>
                                    </p:animEffect>
                                  </p:childTnLst>
                                </p:cTn>
                              </p:par>
                              <p:par>
                                <p:cTn id="12" presetID="22" presetClass="entr" presetSubtype="2" fill="hold" grpId="0" nodeType="withEffect">
                                  <p:stCondLst>
                                    <p:cond delay="250"/>
                                  </p:stCondLst>
                                  <p:childTnLst>
                                    <p:set>
                                      <p:cBhvr>
                                        <p:cTn id="13" dur="1" fill="hold">
                                          <p:stCondLst>
                                            <p:cond delay="0"/>
                                          </p:stCondLst>
                                        </p:cTn>
                                        <p:tgtEl>
                                          <p:spTgt spid="92"/>
                                        </p:tgtEl>
                                        <p:attrNameLst>
                                          <p:attrName>style.visibility</p:attrName>
                                        </p:attrNameLst>
                                      </p:cBhvr>
                                      <p:to>
                                        <p:strVal val="visible"/>
                                      </p:to>
                                    </p:set>
                                    <p:animEffect>
                                      <p:cBhvr>
                                        <p:cTn id="14" dur="500"/>
                                        <p:tgtEl>
                                          <p:spTgt spid="92"/>
                                        </p:tgtEl>
                                      </p:cBhvr>
                                    </p:animEffect>
                                  </p:childTnLst>
                                </p:cTn>
                              </p:par>
                            </p:childTnLst>
                          </p:cTn>
                        </p:par>
                        <p:par>
                          <p:cTn id="15" fill="hold">
                            <p:stCondLst>
                              <p:cond delay="750"/>
                            </p:stCondLst>
                            <p:childTnLst>
                              <p:par>
                                <p:cTn id="16" presetID="21" presetClass="entr" presetSubtype="1"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p:cBhvr>
                                        <p:cTn id="18" dur="400"/>
                                        <p:tgtEl>
                                          <p:spTgt spid="30"/>
                                        </p:tgtEl>
                                      </p:cBhvr>
                                    </p:animEffect>
                                  </p:childTnLst>
                                </p:cTn>
                              </p:par>
                            </p:childTnLst>
                          </p:cTn>
                        </p:par>
                        <p:par>
                          <p:cTn id="19" fill="hold">
                            <p:stCondLst>
                              <p:cond delay="1150"/>
                            </p:stCondLst>
                            <p:childTnLst>
                              <p:par>
                                <p:cTn id="20" presetID="21" presetClass="entr" presetSubtype="1"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p:cBhvr>
                                        <p:cTn id="22" dur="400"/>
                                        <p:tgtEl>
                                          <p:spTgt spid="31"/>
                                        </p:tgtEl>
                                      </p:cBhvr>
                                    </p:animEffect>
                                  </p:childTnLst>
                                </p:cTn>
                              </p:par>
                            </p:childTnLst>
                          </p:cTn>
                        </p:par>
                        <p:par>
                          <p:cTn id="23" fill="hold">
                            <p:stCondLst>
                              <p:cond delay="1550"/>
                            </p:stCondLst>
                            <p:childTnLst>
                              <p:par>
                                <p:cTn id="24" presetID="21" presetClass="entr" presetSubtype="1"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p:cBhvr>
                                        <p:cTn id="26" dur="400"/>
                                        <p:tgtEl>
                                          <p:spTgt spid="32"/>
                                        </p:tgtEl>
                                      </p:cBhvr>
                                    </p:animEffect>
                                  </p:childTnLst>
                                </p:cTn>
                              </p:par>
                            </p:childTnLst>
                          </p:cTn>
                        </p:par>
                        <p:par>
                          <p:cTn id="27" fill="hold">
                            <p:stCondLst>
                              <p:cond delay="1950"/>
                            </p:stCondLst>
                            <p:childTnLst>
                              <p:par>
                                <p:cTn id="28" presetID="21" presetClass="entr" presetSubtype="1"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p:cBhvr>
                                        <p:cTn id="30" dur="400"/>
                                        <p:tgtEl>
                                          <p:spTgt spid="33"/>
                                        </p:tgtEl>
                                      </p:cBhvr>
                                    </p:animEffect>
                                  </p:childTnLst>
                                </p:cTn>
                              </p:par>
                            </p:childTnLst>
                          </p:cTn>
                        </p:par>
                        <p:par>
                          <p:cTn id="31" fill="hold">
                            <p:stCondLst>
                              <p:cond delay="2350"/>
                            </p:stCondLst>
                            <p:childTnLst>
                              <p:par>
                                <p:cTn id="32" presetID="10" presetClass="entr" presetSubtype="0"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p:cBhvr>
                                        <p:cTn id="34" dur="250"/>
                                        <p:tgtEl>
                                          <p:spTgt spid="34"/>
                                        </p:tgtEl>
                                      </p:cBhvr>
                                    </p:animEffect>
                                  </p:childTnLst>
                                </p:cTn>
                              </p:par>
                              <p:par>
                                <p:cTn id="35" presetID="10" presetClass="entr" presetSubtype="0" fill="hold"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p:cBhvr>
                                        <p:cTn id="37" dur="250"/>
                                        <p:tgtEl>
                                          <p:spTgt spid="37"/>
                                        </p:tgtEl>
                                      </p:cBhvr>
                                    </p:animEffect>
                                  </p:childTnLst>
                                </p:cTn>
                              </p:par>
                              <p:par>
                                <p:cTn id="38" presetID="10" presetClass="entr" presetSubtype="0" fill="hold" nodeType="withEffect">
                                  <p:stCondLst>
                                    <p:cond delay="0"/>
                                  </p:stCondLst>
                                  <p:childTnLst>
                                    <p:set>
                                      <p:cBhvr>
                                        <p:cTn id="39" dur="1" fill="hold">
                                          <p:stCondLst>
                                            <p:cond delay="0"/>
                                          </p:stCondLst>
                                        </p:cTn>
                                        <p:tgtEl>
                                          <p:spTgt spid="88"/>
                                        </p:tgtEl>
                                        <p:attrNameLst>
                                          <p:attrName>style.visibility</p:attrName>
                                        </p:attrNameLst>
                                      </p:cBhvr>
                                      <p:to>
                                        <p:strVal val="visible"/>
                                      </p:to>
                                    </p:set>
                                    <p:animEffect>
                                      <p:cBhvr>
                                        <p:cTn id="40" dur="250"/>
                                        <p:tgtEl>
                                          <p:spTgt spid="88"/>
                                        </p:tgtEl>
                                      </p:cBhvr>
                                    </p:animEffect>
                                  </p:childTnLst>
                                </p:cTn>
                              </p:par>
                              <p:par>
                                <p:cTn id="41" presetID="10" presetClass="entr" presetSubtype="0" fill="hold"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p:cBhvr>
                                        <p:cTn id="43" dur="250"/>
                                        <p:tgtEl>
                                          <p:spTgt spid="49"/>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93"/>
                                        </p:tgtEl>
                                        <p:attrNameLst>
                                          <p:attrName>style.visibility</p:attrName>
                                        </p:attrNameLst>
                                      </p:cBhvr>
                                      <p:to>
                                        <p:strVal val="visible"/>
                                      </p:to>
                                    </p:set>
                                    <p:anim calcmode="lin" valueType="num">
                                      <p:cBhvr additive="base">
                                        <p:cTn id="48" dur="500" fill="hold"/>
                                        <p:tgtEl>
                                          <p:spTgt spid="93"/>
                                        </p:tgtEl>
                                        <p:attrNameLst>
                                          <p:attrName>ppt_x</p:attrName>
                                        </p:attrNameLst>
                                      </p:cBhvr>
                                      <p:tavLst>
                                        <p:tav tm="0">
                                          <p:val>
                                            <p:strVal val="#ppt_x"/>
                                          </p:val>
                                        </p:tav>
                                        <p:tav tm="100000">
                                          <p:val>
                                            <p:strVal val="#ppt_x"/>
                                          </p:val>
                                        </p:tav>
                                      </p:tavLst>
                                    </p:anim>
                                    <p:anim calcmode="lin" valueType="num">
                                      <p:cBhvr additive="base">
                                        <p:cTn id="49" dur="500" fill="hold"/>
                                        <p:tgtEl>
                                          <p:spTgt spid="9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94"/>
                                        </p:tgtEl>
                                        <p:attrNameLst>
                                          <p:attrName>style.visibility</p:attrName>
                                        </p:attrNameLst>
                                      </p:cBhvr>
                                      <p:to>
                                        <p:strVal val="visible"/>
                                      </p:to>
                                    </p:set>
                                    <p:anim calcmode="lin" valueType="num">
                                      <p:cBhvr additive="base">
                                        <p:cTn id="52" dur="500" fill="hold"/>
                                        <p:tgtEl>
                                          <p:spTgt spid="94"/>
                                        </p:tgtEl>
                                        <p:attrNameLst>
                                          <p:attrName>ppt_x</p:attrName>
                                        </p:attrNameLst>
                                      </p:cBhvr>
                                      <p:tavLst>
                                        <p:tav tm="0">
                                          <p:val>
                                            <p:strVal val="#ppt_x"/>
                                          </p:val>
                                        </p:tav>
                                        <p:tav tm="100000">
                                          <p:val>
                                            <p:strVal val="#ppt_x"/>
                                          </p:val>
                                        </p:tav>
                                      </p:tavLst>
                                    </p:anim>
                                    <p:anim calcmode="lin" valueType="num">
                                      <p:cBhvr additive="base">
                                        <p:cTn id="53" dur="500" fill="hold"/>
                                        <p:tgtEl>
                                          <p:spTgt spid="94"/>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95"/>
                                        </p:tgtEl>
                                        <p:attrNameLst>
                                          <p:attrName>style.visibility</p:attrName>
                                        </p:attrNameLst>
                                      </p:cBhvr>
                                      <p:to>
                                        <p:strVal val="visible"/>
                                      </p:to>
                                    </p:set>
                                    <p:anim calcmode="lin" valueType="num">
                                      <p:cBhvr additive="base">
                                        <p:cTn id="56" dur="500" fill="hold"/>
                                        <p:tgtEl>
                                          <p:spTgt spid="95"/>
                                        </p:tgtEl>
                                        <p:attrNameLst>
                                          <p:attrName>ppt_x</p:attrName>
                                        </p:attrNameLst>
                                      </p:cBhvr>
                                      <p:tavLst>
                                        <p:tav tm="0">
                                          <p:val>
                                            <p:strVal val="#ppt_x"/>
                                          </p:val>
                                        </p:tav>
                                        <p:tav tm="100000">
                                          <p:val>
                                            <p:strVal val="#ppt_x"/>
                                          </p:val>
                                        </p:tav>
                                      </p:tavLst>
                                    </p:anim>
                                    <p:anim calcmode="lin" valueType="num">
                                      <p:cBhvr additive="base">
                                        <p:cTn id="57" dur="500" fill="hold"/>
                                        <p:tgtEl>
                                          <p:spTgt spid="95"/>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96"/>
                                        </p:tgtEl>
                                        <p:attrNameLst>
                                          <p:attrName>style.visibility</p:attrName>
                                        </p:attrNameLst>
                                      </p:cBhvr>
                                      <p:to>
                                        <p:strVal val="visible"/>
                                      </p:to>
                                    </p:set>
                                    <p:anim calcmode="lin" valueType="num">
                                      <p:cBhvr additive="base">
                                        <p:cTn id="60" dur="500" fill="hold"/>
                                        <p:tgtEl>
                                          <p:spTgt spid="96"/>
                                        </p:tgtEl>
                                        <p:attrNameLst>
                                          <p:attrName>ppt_x</p:attrName>
                                        </p:attrNameLst>
                                      </p:cBhvr>
                                      <p:tavLst>
                                        <p:tav tm="0">
                                          <p:val>
                                            <p:strVal val="#ppt_x"/>
                                          </p:val>
                                        </p:tav>
                                        <p:tav tm="100000">
                                          <p:val>
                                            <p:strVal val="#ppt_x"/>
                                          </p:val>
                                        </p:tav>
                                      </p:tavLst>
                                    </p:anim>
                                    <p:anim calcmode="lin" valueType="num">
                                      <p:cBhvr additive="base">
                                        <p:cTn id="61" dur="500" fill="hold"/>
                                        <p:tgtEl>
                                          <p:spTgt spid="96"/>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97"/>
                                        </p:tgtEl>
                                        <p:attrNameLst>
                                          <p:attrName>style.visibility</p:attrName>
                                        </p:attrNameLst>
                                      </p:cBhvr>
                                      <p:to>
                                        <p:strVal val="visible"/>
                                      </p:to>
                                    </p:set>
                                    <p:anim calcmode="lin" valueType="num">
                                      <p:cBhvr additive="base">
                                        <p:cTn id="64" dur="500" fill="hold"/>
                                        <p:tgtEl>
                                          <p:spTgt spid="97"/>
                                        </p:tgtEl>
                                        <p:attrNameLst>
                                          <p:attrName>ppt_x</p:attrName>
                                        </p:attrNameLst>
                                      </p:cBhvr>
                                      <p:tavLst>
                                        <p:tav tm="0">
                                          <p:val>
                                            <p:strVal val="#ppt_x"/>
                                          </p:val>
                                        </p:tav>
                                        <p:tav tm="100000">
                                          <p:val>
                                            <p:strVal val="#ppt_x"/>
                                          </p:val>
                                        </p:tav>
                                      </p:tavLst>
                                    </p:anim>
                                    <p:anim calcmode="lin" valueType="num">
                                      <p:cBhvr additive="base">
                                        <p:cTn id="65" dur="500" fill="hold"/>
                                        <p:tgtEl>
                                          <p:spTgt spid="97"/>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98"/>
                                        </p:tgtEl>
                                        <p:attrNameLst>
                                          <p:attrName>style.visibility</p:attrName>
                                        </p:attrNameLst>
                                      </p:cBhvr>
                                      <p:to>
                                        <p:strVal val="visible"/>
                                      </p:to>
                                    </p:set>
                                    <p:anim calcmode="lin" valueType="num">
                                      <p:cBhvr additive="base">
                                        <p:cTn id="68" dur="500" fill="hold"/>
                                        <p:tgtEl>
                                          <p:spTgt spid="98"/>
                                        </p:tgtEl>
                                        <p:attrNameLst>
                                          <p:attrName>ppt_x</p:attrName>
                                        </p:attrNameLst>
                                      </p:cBhvr>
                                      <p:tavLst>
                                        <p:tav tm="0">
                                          <p:val>
                                            <p:strVal val="#ppt_x"/>
                                          </p:val>
                                        </p:tav>
                                        <p:tav tm="100000">
                                          <p:val>
                                            <p:strVal val="#ppt_x"/>
                                          </p:val>
                                        </p:tav>
                                      </p:tavLst>
                                    </p:anim>
                                    <p:anim calcmode="lin" valueType="num">
                                      <p:cBhvr additive="base">
                                        <p:cTn id="69" dur="500" fill="hold"/>
                                        <p:tgtEl>
                                          <p:spTgt spid="98"/>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99"/>
                                        </p:tgtEl>
                                        <p:attrNameLst>
                                          <p:attrName>style.visibility</p:attrName>
                                        </p:attrNameLst>
                                      </p:cBhvr>
                                      <p:to>
                                        <p:strVal val="visible"/>
                                      </p:to>
                                    </p:set>
                                    <p:anim calcmode="lin" valueType="num">
                                      <p:cBhvr additive="base">
                                        <p:cTn id="72" dur="500" fill="hold"/>
                                        <p:tgtEl>
                                          <p:spTgt spid="99"/>
                                        </p:tgtEl>
                                        <p:attrNameLst>
                                          <p:attrName>ppt_x</p:attrName>
                                        </p:attrNameLst>
                                      </p:cBhvr>
                                      <p:tavLst>
                                        <p:tav tm="0">
                                          <p:val>
                                            <p:strVal val="#ppt_x"/>
                                          </p:val>
                                        </p:tav>
                                        <p:tav tm="100000">
                                          <p:val>
                                            <p:strVal val="#ppt_x"/>
                                          </p:val>
                                        </p:tav>
                                      </p:tavLst>
                                    </p:anim>
                                    <p:anim calcmode="lin" valueType="num">
                                      <p:cBhvr additive="base">
                                        <p:cTn id="73" dur="500" fill="hold"/>
                                        <p:tgtEl>
                                          <p:spTgt spid="99"/>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00"/>
                                        </p:tgtEl>
                                        <p:attrNameLst>
                                          <p:attrName>style.visibility</p:attrName>
                                        </p:attrNameLst>
                                      </p:cBhvr>
                                      <p:to>
                                        <p:strVal val="visible"/>
                                      </p:to>
                                    </p:set>
                                    <p:anim calcmode="lin" valueType="num">
                                      <p:cBhvr additive="base">
                                        <p:cTn id="76" dur="500" fill="hold"/>
                                        <p:tgtEl>
                                          <p:spTgt spid="100"/>
                                        </p:tgtEl>
                                        <p:attrNameLst>
                                          <p:attrName>ppt_x</p:attrName>
                                        </p:attrNameLst>
                                      </p:cBhvr>
                                      <p:tavLst>
                                        <p:tav tm="0">
                                          <p:val>
                                            <p:strVal val="#ppt_x"/>
                                          </p:val>
                                        </p:tav>
                                        <p:tav tm="100000">
                                          <p:val>
                                            <p:strVal val="#ppt_x"/>
                                          </p:val>
                                        </p:tav>
                                      </p:tavLst>
                                    </p:anim>
                                    <p:anim calcmode="lin" valueType="num">
                                      <p:cBhvr additive="base">
                                        <p:cTn id="77"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autoUpdateAnimBg="0"/>
      <p:bldP spid="30" grpId="0" bldLvl="0" animBg="1" autoUpdateAnimBg="0"/>
      <p:bldP spid="31" grpId="0" bldLvl="0" animBg="1" autoUpdateAnimBg="0"/>
      <p:bldP spid="32" grpId="0" bldLvl="0" animBg="1" autoUpdateAnimBg="0"/>
      <p:bldP spid="33" grpId="0" bldLvl="0" animBg="1" autoUpdateAnimBg="0"/>
      <p:bldP spid="91" grpId="0" bldLvl="0" autoUpdateAnimBg="0"/>
      <p:bldP spid="92" grpId="0" bldLvl="0" autoUpdateAnimBg="0"/>
      <p:bldP spid="93" grpId="0"/>
      <p:bldP spid="94" grpId="0"/>
      <p:bldP spid="95" grpId="0"/>
      <p:bldP spid="96" grpId="0"/>
      <p:bldP spid="97" grpId="0"/>
      <p:bldP spid="98" grpId="0"/>
      <p:bldP spid="99" grpId="0"/>
      <p:bldP spid="10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22" name="组合 21"/>
          <p:cNvGrpSpPr/>
          <p:nvPr/>
        </p:nvGrpSpPr>
        <p:grpSpPr>
          <a:xfrm>
            <a:off x="1968756" y="143721"/>
            <a:ext cx="2975670" cy="1226301"/>
            <a:chOff x="812751" y="626048"/>
            <a:chExt cx="2975670" cy="1226301"/>
          </a:xfrm>
        </p:grpSpPr>
        <p:pic>
          <p:nvPicPr>
            <p:cNvPr id="23" name="图片 2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24" name="矩形 23"/>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a:solidFill>
                    <a:schemeClr val="tx1">
                      <a:lumMod val="85000"/>
                      <a:lumOff val="15000"/>
                    </a:schemeClr>
                  </a:solidFill>
                  <a:latin typeface="+mj-lt"/>
                  <a:ea typeface="幼圆" panose="02010509060101010101" pitchFamily="49" charset="-122"/>
                </a:rPr>
                <a:t>NGO</a:t>
              </a:r>
              <a:endParaRPr lang="zh-CN" altLang="en-US" sz="2000" dirty="0">
                <a:solidFill>
                  <a:schemeClr val="tx1">
                    <a:lumMod val="85000"/>
                    <a:lumOff val="15000"/>
                  </a:schemeClr>
                </a:solidFill>
                <a:latin typeface="+mj-lt"/>
                <a:ea typeface="幼圆" panose="02010509060101010101" pitchFamily="49" charset="-122"/>
              </a:endParaRPr>
            </a:p>
          </p:txBody>
        </p:sp>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sp>
        <p:nvSpPr>
          <p:cNvPr id="26" name="矩形 25"/>
          <p:cNvSpPr/>
          <p:nvPr/>
        </p:nvSpPr>
        <p:spPr>
          <a:xfrm>
            <a:off x="922806" y="2236390"/>
            <a:ext cx="3260641" cy="2532063"/>
          </a:xfrm>
          <a:prstGeom prst="rect">
            <a:avLst/>
          </a:prstGeom>
          <a:blipFill rotWithShape="1">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latin typeface="+mj-lt"/>
            </a:endParaRPr>
          </a:p>
        </p:txBody>
      </p:sp>
      <p:sp>
        <p:nvSpPr>
          <p:cNvPr id="27" name="矩形 26"/>
          <p:cNvSpPr/>
          <p:nvPr/>
        </p:nvSpPr>
        <p:spPr>
          <a:xfrm>
            <a:off x="8593519" y="2236390"/>
            <a:ext cx="3236456" cy="2532063"/>
          </a:xfrm>
          <a:prstGeom prst="rect">
            <a:avLst/>
          </a:prstGeom>
          <a:blipFill rotWithShape="1">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latin typeface="+mj-lt"/>
            </a:endParaRPr>
          </a:p>
        </p:txBody>
      </p:sp>
      <p:sp>
        <p:nvSpPr>
          <p:cNvPr id="28" name="矩形 27"/>
          <p:cNvSpPr/>
          <p:nvPr/>
        </p:nvSpPr>
        <p:spPr>
          <a:xfrm>
            <a:off x="4318383" y="2236390"/>
            <a:ext cx="4140200" cy="2532063"/>
          </a:xfrm>
          <a:prstGeom prst="rect">
            <a:avLst/>
          </a:prstGeom>
          <a:blipFill rotWithShape="1">
            <a:blip r:embed="rId9"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latin typeface="+mj-lt"/>
            </a:endParaRPr>
          </a:p>
        </p:txBody>
      </p:sp>
      <p:sp>
        <p:nvSpPr>
          <p:cNvPr id="29" name="文本框 28"/>
          <p:cNvSpPr txBox="1">
            <a:spLocks noChangeAspect="1" noChangeArrowheads="1"/>
          </p:cNvSpPr>
          <p:nvPr/>
        </p:nvSpPr>
        <p:spPr bwMode="auto">
          <a:xfrm>
            <a:off x="4410993" y="5056485"/>
            <a:ext cx="4000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tr-TR" altLang="zh-CN" sz="3600" dirty="0" err="1">
                <a:solidFill>
                  <a:schemeClr val="bg1"/>
                </a:solidFill>
                <a:latin typeface="+mj-lt"/>
                <a:ea typeface="幼圆" panose="02010509060101010101" pitchFamily="49" charset="-122"/>
              </a:rPr>
              <a:t>Customer</a:t>
            </a:r>
            <a:endParaRPr lang="en-US" altLang="zh-CN" sz="3600" dirty="0">
              <a:solidFill>
                <a:schemeClr val="bg1"/>
              </a:solidFill>
              <a:latin typeface="+mj-lt"/>
              <a:ea typeface="幼圆" panose="02010509060101010101" pitchFamily="49" charset="-122"/>
            </a:endParaRPr>
          </a:p>
        </p:txBody>
      </p:sp>
      <p:cxnSp>
        <p:nvCxnSpPr>
          <p:cNvPr id="30" name="直接连接符 29"/>
          <p:cNvCxnSpPr>
            <a:cxnSpLocks/>
          </p:cNvCxnSpPr>
          <p:nvPr/>
        </p:nvCxnSpPr>
        <p:spPr>
          <a:xfrm>
            <a:off x="4867717" y="5935275"/>
            <a:ext cx="3087053" cy="0"/>
          </a:xfrm>
          <a:prstGeom prst="line">
            <a:avLst/>
          </a:prstGeom>
          <a:ln>
            <a:solidFill>
              <a:srgbClr val="669121"/>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4341143" y="6040368"/>
            <a:ext cx="4140200" cy="658642"/>
          </a:xfrm>
          <a:prstGeom prst="rect">
            <a:avLst/>
          </a:prstGeom>
          <a:noFill/>
          <a:ln>
            <a:noFill/>
          </a:ln>
        </p:spPr>
        <p:txBody>
          <a:bodyPr>
            <a:spAutoFit/>
          </a:bodyPr>
          <a:lstStyle/>
          <a:p>
            <a:pPr algn="ctr"/>
            <a:r>
              <a:rPr lang="en-US" altLang="zh-CN" sz="920" noProof="1">
                <a:solidFill>
                  <a:schemeClr val="bg1"/>
                </a:solidFill>
                <a:latin typeface="+mj-lt"/>
                <a:ea typeface="幼圆" panose="02010509060101010101" pitchFamily="49" charset="-122"/>
              </a:rPr>
              <a:t>God sometimes removes people from your life to protect you. Do not run after them. God sometimes removes people from your life to protect you. Do not run after them. God sometimes removes people from your life to protect you. Do not run after them.</a:t>
            </a:r>
          </a:p>
        </p:txBody>
      </p:sp>
    </p:spTree>
    <p:custDataLst>
      <p:tags r:id="rId1"/>
    </p:custDataLst>
    <p:extLst>
      <p:ext uri="{BB962C8B-B14F-4D97-AF65-F5344CB8AC3E}">
        <p14:creationId xmlns:p14="http://schemas.microsoft.com/office/powerpoint/2010/main" val="305338918"/>
      </p:ext>
    </p:extLst>
  </p:cSld>
  <p:clrMapOvr>
    <a:masterClrMapping/>
  </p:clrMapOvr>
  <mc:AlternateContent xmlns:mc="http://schemas.openxmlformats.org/markup-compatibility/2006" xmlns:p14="http://schemas.microsoft.com/office/powerpoint/2010/main">
    <mc:Choice Requires="p14">
      <p:transition spd="slow" p14:dur="1600" advTm="1708">
        <p14:conveyor dir="l"/>
      </p:transition>
    </mc:Choice>
    <mc:Fallback xmlns="">
      <p:transition spd="slow" advTm="17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ppt_x</p:attrName>
                                        </p:attrNameLst>
                                      </p:cBhvr>
                                      <p:tavLst>
                                        <p:tav tm="0">
                                          <p:val>
                                            <p:strVal val="#ppt_x"/>
                                          </p:val>
                                        </p:tav>
                                        <p:tav tm="100000">
                                          <p:val>
                                            <p:strVal val="#ppt_x"/>
                                          </p:val>
                                        </p:tav>
                                      </p:tavLst>
                                    </p:anim>
                                    <p:anim calcmode="lin" valueType="num">
                                      <p:cBhvr>
                                        <p:cTn id="8" dur="1000" fill="hold"/>
                                        <p:tgtEl>
                                          <p:spTgt spid="29"/>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ppt_x</p:attrName>
                                        </p:attrNameLst>
                                      </p:cBhvr>
                                      <p:tavLst>
                                        <p:tav tm="0">
                                          <p:val>
                                            <p:strVal val="#ppt_x"/>
                                          </p:val>
                                        </p:tav>
                                        <p:tav tm="100000">
                                          <p:val>
                                            <p:strVal val="#ppt_x"/>
                                          </p:val>
                                        </p:tav>
                                      </p:tavLst>
                                    </p:anim>
                                    <p:anim calcmode="lin" valueType="num">
                                      <p:cBhvr>
                                        <p:cTn id="12" dur="500" fill="hold"/>
                                        <p:tgtEl>
                                          <p:spTgt spid="31"/>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0" y="0"/>
            <a:ext cx="4944426" cy="1903374"/>
            <a:chOff x="0" y="0"/>
            <a:chExt cx="4944426" cy="1903374"/>
          </a:xfrm>
        </p:grpSpPr>
        <p:pic>
          <p:nvPicPr>
            <p:cNvPr id="31" name="图片 3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32" name="组合 31"/>
            <p:cNvGrpSpPr/>
            <p:nvPr/>
          </p:nvGrpSpPr>
          <p:grpSpPr>
            <a:xfrm>
              <a:off x="1968756" y="143721"/>
              <a:ext cx="2975670" cy="1226301"/>
              <a:chOff x="812751" y="626048"/>
              <a:chExt cx="2975670" cy="1226301"/>
            </a:xfrm>
          </p:grpSpPr>
          <p:pic>
            <p:nvPicPr>
              <p:cNvPr id="33" name="图片 3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34" name="矩形 33"/>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a:solidFill>
                      <a:schemeClr val="tx1">
                        <a:lumMod val="85000"/>
                        <a:lumOff val="15000"/>
                      </a:schemeClr>
                    </a:solidFill>
                    <a:latin typeface="+mj-lt"/>
                    <a:ea typeface="幼圆" panose="02010509060101010101" pitchFamily="49" charset="-122"/>
                  </a:rPr>
                  <a:t>NGO</a:t>
                </a:r>
                <a:endParaRPr lang="zh-CN" altLang="en-US" sz="2000" dirty="0">
                  <a:solidFill>
                    <a:schemeClr val="tx1">
                      <a:lumMod val="85000"/>
                      <a:lumOff val="15000"/>
                    </a:schemeClr>
                  </a:solidFill>
                  <a:latin typeface="+mj-lt"/>
                  <a:ea typeface="幼圆" panose="02010509060101010101" pitchFamily="49" charset="-122"/>
                </a:endParaRPr>
              </a:p>
            </p:txBody>
          </p:sp>
          <p:pic>
            <p:nvPicPr>
              <p:cNvPr id="35" name="图片 3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grpSp>
      <p:sp>
        <p:nvSpPr>
          <p:cNvPr id="77" name="矩形 76"/>
          <p:cNvSpPr/>
          <p:nvPr/>
        </p:nvSpPr>
        <p:spPr>
          <a:xfrm>
            <a:off x="4989215" y="1960987"/>
            <a:ext cx="3145340" cy="4374856"/>
          </a:xfrm>
          <a:prstGeom prst="rect">
            <a:avLst/>
          </a:prstGeom>
          <a:solidFill>
            <a:srgbClr val="66912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mj-lt"/>
            </a:endParaRPr>
          </a:p>
        </p:txBody>
      </p:sp>
      <p:sp>
        <p:nvSpPr>
          <p:cNvPr id="78" name="Freeform 71"/>
          <p:cNvSpPr>
            <a:spLocks noEditPoints="1"/>
          </p:cNvSpPr>
          <p:nvPr/>
        </p:nvSpPr>
        <p:spPr bwMode="auto">
          <a:xfrm flipH="1">
            <a:off x="5007348" y="3610201"/>
            <a:ext cx="3101848" cy="2639717"/>
          </a:xfrm>
          <a:custGeom>
            <a:avLst/>
            <a:gdLst>
              <a:gd name="T0" fmla="*/ 881 w 1104"/>
              <a:gd name="T1" fmla="*/ 119 h 938"/>
              <a:gd name="T2" fmla="*/ 834 w 1104"/>
              <a:gd name="T3" fmla="*/ 182 h 938"/>
              <a:gd name="T4" fmla="*/ 513 w 1104"/>
              <a:gd name="T5" fmla="*/ 191 h 938"/>
              <a:gd name="T6" fmla="*/ 17 w 1104"/>
              <a:gd name="T7" fmla="*/ 1 h 938"/>
              <a:gd name="T8" fmla="*/ 16 w 1104"/>
              <a:gd name="T9" fmla="*/ 2 h 938"/>
              <a:gd name="T10" fmla="*/ 135 w 1104"/>
              <a:gd name="T11" fmla="*/ 137 h 938"/>
              <a:gd name="T12" fmla="*/ 37 w 1104"/>
              <a:gd name="T13" fmla="*/ 496 h 938"/>
              <a:gd name="T14" fmla="*/ 502 w 1104"/>
              <a:gd name="T15" fmla="*/ 210 h 938"/>
              <a:gd name="T16" fmla="*/ 250 w 1104"/>
              <a:gd name="T17" fmla="*/ 509 h 938"/>
              <a:gd name="T18" fmla="*/ 1 w 1104"/>
              <a:gd name="T19" fmla="*/ 735 h 938"/>
              <a:gd name="T20" fmla="*/ 250 w 1104"/>
              <a:gd name="T21" fmla="*/ 770 h 938"/>
              <a:gd name="T22" fmla="*/ 823 w 1104"/>
              <a:gd name="T23" fmla="*/ 938 h 938"/>
              <a:gd name="T24" fmla="*/ 262 w 1104"/>
              <a:gd name="T25" fmla="*/ 525 h 938"/>
              <a:gd name="T26" fmla="*/ 554 w 1104"/>
              <a:gd name="T27" fmla="*/ 682 h 938"/>
              <a:gd name="T28" fmla="*/ 802 w 1104"/>
              <a:gd name="T29" fmla="*/ 802 h 938"/>
              <a:gd name="T30" fmla="*/ 1091 w 1104"/>
              <a:gd name="T31" fmla="*/ 488 h 938"/>
              <a:gd name="T32" fmla="*/ 763 w 1104"/>
              <a:gd name="T33" fmla="*/ 319 h 938"/>
              <a:gd name="T34" fmla="*/ 780 w 1104"/>
              <a:gd name="T35" fmla="*/ 288 h 938"/>
              <a:gd name="T36" fmla="*/ 855 w 1104"/>
              <a:gd name="T37" fmla="*/ 444 h 938"/>
              <a:gd name="T38" fmla="*/ 857 w 1104"/>
              <a:gd name="T39" fmla="*/ 437 h 938"/>
              <a:gd name="T40" fmla="*/ 761 w 1104"/>
              <a:gd name="T41" fmla="*/ 319 h 938"/>
              <a:gd name="T42" fmla="*/ 760 w 1104"/>
              <a:gd name="T43" fmla="*/ 320 h 938"/>
              <a:gd name="T44" fmla="*/ 760 w 1104"/>
              <a:gd name="T45" fmla="*/ 320 h 938"/>
              <a:gd name="T46" fmla="*/ 742 w 1104"/>
              <a:gd name="T47" fmla="*/ 311 h 938"/>
              <a:gd name="T48" fmla="*/ 524 w 1104"/>
              <a:gd name="T49" fmla="*/ 211 h 938"/>
              <a:gd name="T50" fmla="*/ 493 w 1104"/>
              <a:gd name="T51" fmla="*/ 228 h 938"/>
              <a:gd name="T52" fmla="*/ 739 w 1104"/>
              <a:gd name="T53" fmla="*/ 356 h 938"/>
              <a:gd name="T54" fmla="*/ 260 w 1104"/>
              <a:gd name="T55" fmla="*/ 514 h 938"/>
              <a:gd name="T56" fmla="*/ 855 w 1104"/>
              <a:gd name="T57" fmla="*/ 445 h 938"/>
              <a:gd name="T58" fmla="*/ 858 w 1104"/>
              <a:gd name="T59" fmla="*/ 435 h 938"/>
              <a:gd name="T60" fmla="*/ 1079 w 1104"/>
              <a:gd name="T61" fmla="*/ 475 h 938"/>
              <a:gd name="T62" fmla="*/ 863 w 1104"/>
              <a:gd name="T63" fmla="*/ 131 h 938"/>
              <a:gd name="T64" fmla="*/ 1083 w 1104"/>
              <a:gd name="T65" fmla="*/ 465 h 938"/>
              <a:gd name="T66" fmla="*/ 773 w 1104"/>
              <a:gd name="T67" fmla="*/ 286 h 938"/>
              <a:gd name="T68" fmla="*/ 525 w 1104"/>
              <a:gd name="T69" fmla="*/ 207 h 938"/>
              <a:gd name="T70" fmla="*/ 833 w 1104"/>
              <a:gd name="T71" fmla="*/ 184 h 938"/>
              <a:gd name="T72" fmla="*/ 161 w 1104"/>
              <a:gd name="T73" fmla="*/ 139 h 938"/>
              <a:gd name="T74" fmla="*/ 19 w 1104"/>
              <a:gd name="T75" fmla="*/ 4 h 938"/>
              <a:gd name="T76" fmla="*/ 145 w 1104"/>
              <a:gd name="T77" fmla="*/ 150 h 938"/>
              <a:gd name="T78" fmla="*/ 500 w 1104"/>
              <a:gd name="T79" fmla="*/ 204 h 938"/>
              <a:gd name="T80" fmla="*/ 239 w 1104"/>
              <a:gd name="T81" fmla="*/ 528 h 938"/>
              <a:gd name="T82" fmla="*/ 237 w 1104"/>
              <a:gd name="T83" fmla="*/ 755 h 938"/>
              <a:gd name="T84" fmla="*/ 262 w 1104"/>
              <a:gd name="T85" fmla="*/ 759 h 938"/>
              <a:gd name="T86" fmla="*/ 261 w 1104"/>
              <a:gd name="T87" fmla="*/ 527 h 938"/>
              <a:gd name="T88" fmla="*/ 262 w 1104"/>
              <a:gd name="T89" fmla="*/ 517 h 938"/>
              <a:gd name="T90" fmla="*/ 543 w 1104"/>
              <a:gd name="T91" fmla="*/ 663 h 938"/>
              <a:gd name="T92" fmla="*/ 566 w 1104"/>
              <a:gd name="T93" fmla="*/ 675 h 938"/>
              <a:gd name="T94" fmla="*/ 1080 w 1104"/>
              <a:gd name="T95" fmla="*/ 48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04" h="938">
                <a:moveTo>
                  <a:pt x="1091" y="462"/>
                </a:moveTo>
                <a:cubicBezTo>
                  <a:pt x="1089" y="462"/>
                  <a:pt x="1087" y="463"/>
                  <a:pt x="1085" y="464"/>
                </a:cubicBezTo>
                <a:cubicBezTo>
                  <a:pt x="875" y="130"/>
                  <a:pt x="875" y="130"/>
                  <a:pt x="875" y="130"/>
                </a:cubicBezTo>
                <a:cubicBezTo>
                  <a:pt x="879" y="127"/>
                  <a:pt x="881" y="123"/>
                  <a:pt x="881" y="119"/>
                </a:cubicBezTo>
                <a:cubicBezTo>
                  <a:pt x="881" y="112"/>
                  <a:pt x="875" y="106"/>
                  <a:pt x="868" y="106"/>
                </a:cubicBezTo>
                <a:cubicBezTo>
                  <a:pt x="861" y="106"/>
                  <a:pt x="855" y="112"/>
                  <a:pt x="855" y="119"/>
                </a:cubicBezTo>
                <a:cubicBezTo>
                  <a:pt x="855" y="124"/>
                  <a:pt x="858" y="128"/>
                  <a:pt x="861" y="130"/>
                </a:cubicBezTo>
                <a:cubicBezTo>
                  <a:pt x="834" y="182"/>
                  <a:pt x="834" y="182"/>
                  <a:pt x="834" y="182"/>
                </a:cubicBezTo>
                <a:cubicBezTo>
                  <a:pt x="674" y="1"/>
                  <a:pt x="674" y="1"/>
                  <a:pt x="674" y="1"/>
                </a:cubicBezTo>
                <a:cubicBezTo>
                  <a:pt x="673" y="0"/>
                  <a:pt x="673" y="0"/>
                  <a:pt x="673" y="0"/>
                </a:cubicBezTo>
                <a:cubicBezTo>
                  <a:pt x="520" y="193"/>
                  <a:pt x="520" y="193"/>
                  <a:pt x="520" y="193"/>
                </a:cubicBezTo>
                <a:cubicBezTo>
                  <a:pt x="518" y="192"/>
                  <a:pt x="516" y="191"/>
                  <a:pt x="513" y="191"/>
                </a:cubicBezTo>
                <a:cubicBezTo>
                  <a:pt x="509" y="191"/>
                  <a:pt x="505" y="194"/>
                  <a:pt x="502" y="197"/>
                </a:cubicBezTo>
                <a:cubicBezTo>
                  <a:pt x="17" y="1"/>
                  <a:pt x="17" y="1"/>
                  <a:pt x="17" y="1"/>
                </a:cubicBezTo>
                <a:cubicBezTo>
                  <a:pt x="17" y="1"/>
                  <a:pt x="17" y="1"/>
                  <a:pt x="17" y="1"/>
                </a:cubicBezTo>
                <a:cubicBezTo>
                  <a:pt x="17" y="1"/>
                  <a:pt x="17" y="1"/>
                  <a:pt x="17" y="1"/>
                </a:cubicBezTo>
                <a:cubicBezTo>
                  <a:pt x="16" y="1"/>
                  <a:pt x="16" y="1"/>
                  <a:pt x="16" y="1"/>
                </a:cubicBezTo>
                <a:cubicBezTo>
                  <a:pt x="16" y="1"/>
                  <a:pt x="16" y="1"/>
                  <a:pt x="16" y="1"/>
                </a:cubicBezTo>
                <a:cubicBezTo>
                  <a:pt x="16" y="2"/>
                  <a:pt x="16" y="2"/>
                  <a:pt x="16" y="2"/>
                </a:cubicBezTo>
                <a:cubicBezTo>
                  <a:pt x="16" y="2"/>
                  <a:pt x="16" y="2"/>
                  <a:pt x="16" y="2"/>
                </a:cubicBezTo>
                <a:cubicBezTo>
                  <a:pt x="16" y="2"/>
                  <a:pt x="16" y="2"/>
                  <a:pt x="16" y="2"/>
                </a:cubicBezTo>
                <a:cubicBezTo>
                  <a:pt x="16" y="2"/>
                  <a:pt x="16" y="2"/>
                  <a:pt x="16" y="2"/>
                </a:cubicBezTo>
                <a:cubicBezTo>
                  <a:pt x="138" y="129"/>
                  <a:pt x="138" y="129"/>
                  <a:pt x="138" y="129"/>
                </a:cubicBezTo>
                <a:cubicBezTo>
                  <a:pt x="136" y="131"/>
                  <a:pt x="135" y="134"/>
                  <a:pt x="135" y="137"/>
                </a:cubicBezTo>
                <a:cubicBezTo>
                  <a:pt x="135" y="143"/>
                  <a:pt x="139" y="147"/>
                  <a:pt x="144" y="149"/>
                </a:cubicBezTo>
                <a:cubicBezTo>
                  <a:pt x="52" y="484"/>
                  <a:pt x="52" y="484"/>
                  <a:pt x="52" y="484"/>
                </a:cubicBezTo>
                <a:cubicBezTo>
                  <a:pt x="52" y="484"/>
                  <a:pt x="51" y="483"/>
                  <a:pt x="50" y="483"/>
                </a:cubicBezTo>
                <a:cubicBezTo>
                  <a:pt x="43" y="483"/>
                  <a:pt x="37" y="489"/>
                  <a:pt x="37" y="496"/>
                </a:cubicBezTo>
                <a:cubicBezTo>
                  <a:pt x="37" y="503"/>
                  <a:pt x="43" y="509"/>
                  <a:pt x="50" y="509"/>
                </a:cubicBezTo>
                <a:cubicBezTo>
                  <a:pt x="57" y="509"/>
                  <a:pt x="63" y="503"/>
                  <a:pt x="63" y="496"/>
                </a:cubicBezTo>
                <a:cubicBezTo>
                  <a:pt x="63" y="494"/>
                  <a:pt x="62" y="492"/>
                  <a:pt x="61" y="490"/>
                </a:cubicBezTo>
                <a:cubicBezTo>
                  <a:pt x="502" y="210"/>
                  <a:pt x="502" y="210"/>
                  <a:pt x="502" y="210"/>
                </a:cubicBezTo>
                <a:cubicBezTo>
                  <a:pt x="503" y="211"/>
                  <a:pt x="503" y="212"/>
                  <a:pt x="504" y="213"/>
                </a:cubicBezTo>
                <a:cubicBezTo>
                  <a:pt x="495" y="224"/>
                  <a:pt x="495" y="224"/>
                  <a:pt x="495" y="224"/>
                </a:cubicBezTo>
                <a:cubicBezTo>
                  <a:pt x="255" y="510"/>
                  <a:pt x="255" y="510"/>
                  <a:pt x="255" y="510"/>
                </a:cubicBezTo>
                <a:cubicBezTo>
                  <a:pt x="254" y="509"/>
                  <a:pt x="252" y="509"/>
                  <a:pt x="250" y="509"/>
                </a:cubicBezTo>
                <a:cubicBezTo>
                  <a:pt x="243" y="509"/>
                  <a:pt x="237" y="514"/>
                  <a:pt x="237" y="521"/>
                </a:cubicBezTo>
                <a:cubicBezTo>
                  <a:pt x="237" y="523"/>
                  <a:pt x="238" y="525"/>
                  <a:pt x="238" y="527"/>
                </a:cubicBezTo>
                <a:cubicBezTo>
                  <a:pt x="0" y="735"/>
                  <a:pt x="0" y="735"/>
                  <a:pt x="0" y="735"/>
                </a:cubicBezTo>
                <a:cubicBezTo>
                  <a:pt x="1" y="735"/>
                  <a:pt x="1" y="735"/>
                  <a:pt x="1" y="735"/>
                </a:cubicBezTo>
                <a:cubicBezTo>
                  <a:pt x="1" y="736"/>
                  <a:pt x="1" y="736"/>
                  <a:pt x="1" y="736"/>
                </a:cubicBezTo>
                <a:cubicBezTo>
                  <a:pt x="237" y="756"/>
                  <a:pt x="237" y="756"/>
                  <a:pt x="237" y="756"/>
                </a:cubicBezTo>
                <a:cubicBezTo>
                  <a:pt x="237" y="756"/>
                  <a:pt x="237" y="757"/>
                  <a:pt x="237" y="757"/>
                </a:cubicBezTo>
                <a:cubicBezTo>
                  <a:pt x="237" y="764"/>
                  <a:pt x="243" y="770"/>
                  <a:pt x="250" y="770"/>
                </a:cubicBezTo>
                <a:cubicBezTo>
                  <a:pt x="256" y="770"/>
                  <a:pt x="260" y="766"/>
                  <a:pt x="262" y="760"/>
                </a:cubicBezTo>
                <a:cubicBezTo>
                  <a:pt x="810" y="923"/>
                  <a:pt x="810" y="923"/>
                  <a:pt x="810" y="923"/>
                </a:cubicBezTo>
                <a:cubicBezTo>
                  <a:pt x="810" y="924"/>
                  <a:pt x="810" y="924"/>
                  <a:pt x="810" y="925"/>
                </a:cubicBezTo>
                <a:cubicBezTo>
                  <a:pt x="810" y="932"/>
                  <a:pt x="816" y="938"/>
                  <a:pt x="823" y="938"/>
                </a:cubicBezTo>
                <a:cubicBezTo>
                  <a:pt x="830" y="938"/>
                  <a:pt x="835" y="932"/>
                  <a:pt x="835" y="925"/>
                </a:cubicBezTo>
                <a:cubicBezTo>
                  <a:pt x="835" y="918"/>
                  <a:pt x="830" y="912"/>
                  <a:pt x="823" y="912"/>
                </a:cubicBezTo>
                <a:cubicBezTo>
                  <a:pt x="818" y="912"/>
                  <a:pt x="814" y="915"/>
                  <a:pt x="811" y="919"/>
                </a:cubicBezTo>
                <a:cubicBezTo>
                  <a:pt x="262" y="525"/>
                  <a:pt x="262" y="525"/>
                  <a:pt x="262" y="525"/>
                </a:cubicBezTo>
                <a:cubicBezTo>
                  <a:pt x="262" y="525"/>
                  <a:pt x="262" y="525"/>
                  <a:pt x="262" y="525"/>
                </a:cubicBezTo>
                <a:cubicBezTo>
                  <a:pt x="542" y="665"/>
                  <a:pt x="542" y="665"/>
                  <a:pt x="542" y="665"/>
                </a:cubicBezTo>
                <a:cubicBezTo>
                  <a:pt x="542" y="666"/>
                  <a:pt x="541" y="668"/>
                  <a:pt x="541" y="670"/>
                </a:cubicBezTo>
                <a:cubicBezTo>
                  <a:pt x="541" y="677"/>
                  <a:pt x="547" y="682"/>
                  <a:pt x="554" y="682"/>
                </a:cubicBezTo>
                <a:cubicBezTo>
                  <a:pt x="559" y="682"/>
                  <a:pt x="563" y="680"/>
                  <a:pt x="565" y="676"/>
                </a:cubicBezTo>
                <a:cubicBezTo>
                  <a:pt x="791" y="784"/>
                  <a:pt x="791" y="784"/>
                  <a:pt x="791" y="784"/>
                </a:cubicBezTo>
                <a:cubicBezTo>
                  <a:pt x="790" y="785"/>
                  <a:pt x="790" y="787"/>
                  <a:pt x="790" y="789"/>
                </a:cubicBezTo>
                <a:cubicBezTo>
                  <a:pt x="790" y="796"/>
                  <a:pt x="795" y="802"/>
                  <a:pt x="802" y="802"/>
                </a:cubicBezTo>
                <a:cubicBezTo>
                  <a:pt x="809" y="802"/>
                  <a:pt x="815" y="796"/>
                  <a:pt x="815" y="789"/>
                </a:cubicBezTo>
                <a:cubicBezTo>
                  <a:pt x="815" y="786"/>
                  <a:pt x="814" y="784"/>
                  <a:pt x="813" y="782"/>
                </a:cubicBezTo>
                <a:cubicBezTo>
                  <a:pt x="1083" y="485"/>
                  <a:pt x="1083" y="485"/>
                  <a:pt x="1083" y="485"/>
                </a:cubicBezTo>
                <a:cubicBezTo>
                  <a:pt x="1085" y="487"/>
                  <a:pt x="1088" y="488"/>
                  <a:pt x="1091" y="488"/>
                </a:cubicBezTo>
                <a:cubicBezTo>
                  <a:pt x="1098" y="488"/>
                  <a:pt x="1104" y="482"/>
                  <a:pt x="1104" y="475"/>
                </a:cubicBezTo>
                <a:cubicBezTo>
                  <a:pt x="1104" y="468"/>
                  <a:pt x="1098" y="462"/>
                  <a:pt x="1091" y="462"/>
                </a:cubicBezTo>
                <a:close/>
                <a:moveTo>
                  <a:pt x="1080" y="469"/>
                </a:moveTo>
                <a:cubicBezTo>
                  <a:pt x="763" y="319"/>
                  <a:pt x="763" y="319"/>
                  <a:pt x="763" y="319"/>
                </a:cubicBezTo>
                <a:cubicBezTo>
                  <a:pt x="768" y="310"/>
                  <a:pt x="768" y="310"/>
                  <a:pt x="768" y="310"/>
                </a:cubicBezTo>
                <a:cubicBezTo>
                  <a:pt x="769" y="311"/>
                  <a:pt x="771" y="312"/>
                  <a:pt x="773" y="312"/>
                </a:cubicBezTo>
                <a:cubicBezTo>
                  <a:pt x="781" y="312"/>
                  <a:pt x="786" y="306"/>
                  <a:pt x="786" y="299"/>
                </a:cubicBezTo>
                <a:cubicBezTo>
                  <a:pt x="786" y="295"/>
                  <a:pt x="784" y="291"/>
                  <a:pt x="780" y="288"/>
                </a:cubicBezTo>
                <a:cubicBezTo>
                  <a:pt x="834" y="185"/>
                  <a:pt x="834" y="185"/>
                  <a:pt x="834" y="185"/>
                </a:cubicBezTo>
                <a:cubicBezTo>
                  <a:pt x="1082" y="466"/>
                  <a:pt x="1082" y="466"/>
                  <a:pt x="1082" y="466"/>
                </a:cubicBezTo>
                <a:cubicBezTo>
                  <a:pt x="1081" y="467"/>
                  <a:pt x="1081" y="468"/>
                  <a:pt x="1080" y="469"/>
                </a:cubicBezTo>
                <a:close/>
                <a:moveTo>
                  <a:pt x="855" y="444"/>
                </a:moveTo>
                <a:cubicBezTo>
                  <a:pt x="676" y="465"/>
                  <a:pt x="676" y="465"/>
                  <a:pt x="676" y="465"/>
                </a:cubicBezTo>
                <a:cubicBezTo>
                  <a:pt x="703" y="420"/>
                  <a:pt x="703" y="420"/>
                  <a:pt x="703" y="420"/>
                </a:cubicBezTo>
                <a:cubicBezTo>
                  <a:pt x="740" y="357"/>
                  <a:pt x="740" y="357"/>
                  <a:pt x="740" y="357"/>
                </a:cubicBezTo>
                <a:cubicBezTo>
                  <a:pt x="857" y="437"/>
                  <a:pt x="857" y="437"/>
                  <a:pt x="857" y="437"/>
                </a:cubicBezTo>
                <a:cubicBezTo>
                  <a:pt x="856" y="438"/>
                  <a:pt x="855" y="441"/>
                  <a:pt x="855" y="443"/>
                </a:cubicBezTo>
                <a:cubicBezTo>
                  <a:pt x="855" y="443"/>
                  <a:pt x="855" y="444"/>
                  <a:pt x="855" y="444"/>
                </a:cubicBezTo>
                <a:close/>
                <a:moveTo>
                  <a:pt x="766" y="310"/>
                </a:moveTo>
                <a:cubicBezTo>
                  <a:pt x="761" y="319"/>
                  <a:pt x="761" y="319"/>
                  <a:pt x="761" y="319"/>
                </a:cubicBezTo>
                <a:cubicBezTo>
                  <a:pt x="746" y="311"/>
                  <a:pt x="746" y="311"/>
                  <a:pt x="746" y="311"/>
                </a:cubicBezTo>
                <a:cubicBezTo>
                  <a:pt x="762" y="305"/>
                  <a:pt x="762" y="305"/>
                  <a:pt x="762" y="305"/>
                </a:cubicBezTo>
                <a:cubicBezTo>
                  <a:pt x="763" y="307"/>
                  <a:pt x="764" y="308"/>
                  <a:pt x="766" y="310"/>
                </a:cubicBezTo>
                <a:close/>
                <a:moveTo>
                  <a:pt x="760" y="320"/>
                </a:moveTo>
                <a:cubicBezTo>
                  <a:pt x="740" y="355"/>
                  <a:pt x="740" y="355"/>
                  <a:pt x="740" y="355"/>
                </a:cubicBezTo>
                <a:cubicBezTo>
                  <a:pt x="702" y="330"/>
                  <a:pt x="702" y="330"/>
                  <a:pt x="702" y="330"/>
                </a:cubicBezTo>
                <a:cubicBezTo>
                  <a:pt x="744" y="312"/>
                  <a:pt x="744" y="312"/>
                  <a:pt x="744" y="312"/>
                </a:cubicBezTo>
                <a:lnTo>
                  <a:pt x="760" y="320"/>
                </a:lnTo>
                <a:close/>
                <a:moveTo>
                  <a:pt x="701" y="329"/>
                </a:moveTo>
                <a:cubicBezTo>
                  <a:pt x="525" y="209"/>
                  <a:pt x="525" y="209"/>
                  <a:pt x="525" y="209"/>
                </a:cubicBezTo>
                <a:cubicBezTo>
                  <a:pt x="525" y="209"/>
                  <a:pt x="525" y="209"/>
                  <a:pt x="525" y="209"/>
                </a:cubicBezTo>
                <a:cubicBezTo>
                  <a:pt x="742" y="311"/>
                  <a:pt x="742" y="311"/>
                  <a:pt x="742" y="311"/>
                </a:cubicBezTo>
                <a:lnTo>
                  <a:pt x="701" y="329"/>
                </a:lnTo>
                <a:close/>
                <a:moveTo>
                  <a:pt x="505" y="214"/>
                </a:moveTo>
                <a:cubicBezTo>
                  <a:pt x="507" y="215"/>
                  <a:pt x="510" y="217"/>
                  <a:pt x="513" y="217"/>
                </a:cubicBezTo>
                <a:cubicBezTo>
                  <a:pt x="518" y="217"/>
                  <a:pt x="522" y="214"/>
                  <a:pt x="524" y="211"/>
                </a:cubicBezTo>
                <a:cubicBezTo>
                  <a:pt x="699" y="329"/>
                  <a:pt x="699" y="329"/>
                  <a:pt x="699" y="329"/>
                </a:cubicBezTo>
                <a:cubicBezTo>
                  <a:pt x="259" y="513"/>
                  <a:pt x="259" y="513"/>
                  <a:pt x="259" y="513"/>
                </a:cubicBezTo>
                <a:cubicBezTo>
                  <a:pt x="259" y="512"/>
                  <a:pt x="258" y="511"/>
                  <a:pt x="257" y="511"/>
                </a:cubicBezTo>
                <a:cubicBezTo>
                  <a:pt x="493" y="228"/>
                  <a:pt x="493" y="228"/>
                  <a:pt x="493" y="228"/>
                </a:cubicBezTo>
                <a:lnTo>
                  <a:pt x="505" y="214"/>
                </a:lnTo>
                <a:close/>
                <a:moveTo>
                  <a:pt x="260" y="514"/>
                </a:moveTo>
                <a:cubicBezTo>
                  <a:pt x="701" y="330"/>
                  <a:pt x="701" y="330"/>
                  <a:pt x="701" y="330"/>
                </a:cubicBezTo>
                <a:cubicBezTo>
                  <a:pt x="739" y="356"/>
                  <a:pt x="739" y="356"/>
                  <a:pt x="739" y="356"/>
                </a:cubicBezTo>
                <a:cubicBezTo>
                  <a:pt x="701" y="420"/>
                  <a:pt x="701" y="420"/>
                  <a:pt x="701" y="420"/>
                </a:cubicBezTo>
                <a:cubicBezTo>
                  <a:pt x="674" y="466"/>
                  <a:pt x="674" y="466"/>
                  <a:pt x="674" y="466"/>
                </a:cubicBezTo>
                <a:cubicBezTo>
                  <a:pt x="261" y="515"/>
                  <a:pt x="261" y="515"/>
                  <a:pt x="261" y="515"/>
                </a:cubicBezTo>
                <a:cubicBezTo>
                  <a:pt x="261" y="515"/>
                  <a:pt x="261" y="514"/>
                  <a:pt x="260" y="514"/>
                </a:cubicBezTo>
                <a:close/>
                <a:moveTo>
                  <a:pt x="566" y="665"/>
                </a:moveTo>
                <a:cubicBezTo>
                  <a:pt x="565" y="662"/>
                  <a:pt x="563" y="661"/>
                  <a:pt x="562" y="659"/>
                </a:cubicBezTo>
                <a:cubicBezTo>
                  <a:pt x="675" y="467"/>
                  <a:pt x="675" y="467"/>
                  <a:pt x="675" y="467"/>
                </a:cubicBezTo>
                <a:cubicBezTo>
                  <a:pt x="855" y="445"/>
                  <a:pt x="855" y="445"/>
                  <a:pt x="855" y="445"/>
                </a:cubicBezTo>
                <a:cubicBezTo>
                  <a:pt x="857" y="451"/>
                  <a:pt x="862" y="456"/>
                  <a:pt x="868" y="456"/>
                </a:cubicBezTo>
                <a:cubicBezTo>
                  <a:pt x="875" y="456"/>
                  <a:pt x="881" y="450"/>
                  <a:pt x="881" y="443"/>
                </a:cubicBezTo>
                <a:cubicBezTo>
                  <a:pt x="881" y="436"/>
                  <a:pt x="875" y="430"/>
                  <a:pt x="868" y="430"/>
                </a:cubicBezTo>
                <a:cubicBezTo>
                  <a:pt x="864" y="430"/>
                  <a:pt x="860" y="432"/>
                  <a:pt x="858" y="435"/>
                </a:cubicBezTo>
                <a:cubicBezTo>
                  <a:pt x="741" y="356"/>
                  <a:pt x="741" y="356"/>
                  <a:pt x="741" y="356"/>
                </a:cubicBezTo>
                <a:cubicBezTo>
                  <a:pt x="762" y="320"/>
                  <a:pt x="762" y="320"/>
                  <a:pt x="762" y="320"/>
                </a:cubicBezTo>
                <a:cubicBezTo>
                  <a:pt x="1080" y="470"/>
                  <a:pt x="1080" y="470"/>
                  <a:pt x="1080" y="470"/>
                </a:cubicBezTo>
                <a:cubicBezTo>
                  <a:pt x="1079" y="472"/>
                  <a:pt x="1079" y="473"/>
                  <a:pt x="1079" y="475"/>
                </a:cubicBezTo>
                <a:cubicBezTo>
                  <a:pt x="1079" y="476"/>
                  <a:pt x="1079" y="477"/>
                  <a:pt x="1079" y="479"/>
                </a:cubicBezTo>
                <a:cubicBezTo>
                  <a:pt x="786" y="585"/>
                  <a:pt x="786" y="585"/>
                  <a:pt x="786" y="585"/>
                </a:cubicBezTo>
                <a:lnTo>
                  <a:pt x="566" y="665"/>
                </a:lnTo>
                <a:close/>
                <a:moveTo>
                  <a:pt x="863" y="131"/>
                </a:moveTo>
                <a:cubicBezTo>
                  <a:pt x="864" y="132"/>
                  <a:pt x="866" y="132"/>
                  <a:pt x="868" y="132"/>
                </a:cubicBezTo>
                <a:cubicBezTo>
                  <a:pt x="870" y="132"/>
                  <a:pt x="872" y="131"/>
                  <a:pt x="874" y="130"/>
                </a:cubicBezTo>
                <a:cubicBezTo>
                  <a:pt x="1084" y="465"/>
                  <a:pt x="1084" y="465"/>
                  <a:pt x="1084" y="465"/>
                </a:cubicBezTo>
                <a:cubicBezTo>
                  <a:pt x="1084" y="465"/>
                  <a:pt x="1084" y="465"/>
                  <a:pt x="1083" y="465"/>
                </a:cubicBezTo>
                <a:cubicBezTo>
                  <a:pt x="835" y="184"/>
                  <a:pt x="835" y="184"/>
                  <a:pt x="835" y="184"/>
                </a:cubicBezTo>
                <a:lnTo>
                  <a:pt x="863" y="131"/>
                </a:lnTo>
                <a:close/>
                <a:moveTo>
                  <a:pt x="779" y="288"/>
                </a:moveTo>
                <a:cubicBezTo>
                  <a:pt x="777" y="287"/>
                  <a:pt x="775" y="286"/>
                  <a:pt x="773" y="286"/>
                </a:cubicBezTo>
                <a:cubicBezTo>
                  <a:pt x="766" y="286"/>
                  <a:pt x="761" y="292"/>
                  <a:pt x="761" y="299"/>
                </a:cubicBezTo>
                <a:cubicBezTo>
                  <a:pt x="761" y="301"/>
                  <a:pt x="761" y="302"/>
                  <a:pt x="761" y="303"/>
                </a:cubicBezTo>
                <a:cubicBezTo>
                  <a:pt x="744" y="311"/>
                  <a:pt x="744" y="311"/>
                  <a:pt x="744" y="311"/>
                </a:cubicBezTo>
                <a:cubicBezTo>
                  <a:pt x="525" y="207"/>
                  <a:pt x="525" y="207"/>
                  <a:pt x="525" y="207"/>
                </a:cubicBezTo>
                <a:cubicBezTo>
                  <a:pt x="526" y="206"/>
                  <a:pt x="526" y="205"/>
                  <a:pt x="526" y="204"/>
                </a:cubicBezTo>
                <a:cubicBezTo>
                  <a:pt x="526" y="200"/>
                  <a:pt x="524" y="196"/>
                  <a:pt x="521" y="194"/>
                </a:cubicBezTo>
                <a:cubicBezTo>
                  <a:pt x="673" y="2"/>
                  <a:pt x="673" y="2"/>
                  <a:pt x="673" y="2"/>
                </a:cubicBezTo>
                <a:cubicBezTo>
                  <a:pt x="833" y="184"/>
                  <a:pt x="833" y="184"/>
                  <a:pt x="833" y="184"/>
                </a:cubicBezTo>
                <a:lnTo>
                  <a:pt x="779" y="288"/>
                </a:lnTo>
                <a:close/>
                <a:moveTo>
                  <a:pt x="502" y="199"/>
                </a:moveTo>
                <a:cubicBezTo>
                  <a:pt x="502" y="199"/>
                  <a:pt x="501" y="199"/>
                  <a:pt x="501" y="200"/>
                </a:cubicBezTo>
                <a:cubicBezTo>
                  <a:pt x="161" y="139"/>
                  <a:pt x="161" y="139"/>
                  <a:pt x="161" y="139"/>
                </a:cubicBezTo>
                <a:cubicBezTo>
                  <a:pt x="161" y="138"/>
                  <a:pt x="161" y="138"/>
                  <a:pt x="161" y="137"/>
                </a:cubicBezTo>
                <a:cubicBezTo>
                  <a:pt x="161" y="130"/>
                  <a:pt x="155" y="124"/>
                  <a:pt x="148" y="124"/>
                </a:cubicBezTo>
                <a:cubicBezTo>
                  <a:pt x="145" y="124"/>
                  <a:pt x="142" y="126"/>
                  <a:pt x="139" y="128"/>
                </a:cubicBezTo>
                <a:cubicBezTo>
                  <a:pt x="19" y="4"/>
                  <a:pt x="19" y="4"/>
                  <a:pt x="19" y="4"/>
                </a:cubicBezTo>
                <a:lnTo>
                  <a:pt x="502" y="199"/>
                </a:lnTo>
                <a:close/>
                <a:moveTo>
                  <a:pt x="61" y="489"/>
                </a:moveTo>
                <a:cubicBezTo>
                  <a:pt x="59" y="487"/>
                  <a:pt x="57" y="485"/>
                  <a:pt x="54" y="484"/>
                </a:cubicBezTo>
                <a:cubicBezTo>
                  <a:pt x="145" y="150"/>
                  <a:pt x="145" y="150"/>
                  <a:pt x="145" y="150"/>
                </a:cubicBezTo>
                <a:cubicBezTo>
                  <a:pt x="146" y="150"/>
                  <a:pt x="147" y="150"/>
                  <a:pt x="148" y="150"/>
                </a:cubicBezTo>
                <a:cubicBezTo>
                  <a:pt x="154" y="150"/>
                  <a:pt x="159" y="146"/>
                  <a:pt x="160" y="140"/>
                </a:cubicBezTo>
                <a:cubicBezTo>
                  <a:pt x="501" y="201"/>
                  <a:pt x="501" y="201"/>
                  <a:pt x="501" y="201"/>
                </a:cubicBezTo>
                <a:cubicBezTo>
                  <a:pt x="501" y="202"/>
                  <a:pt x="500" y="203"/>
                  <a:pt x="500" y="204"/>
                </a:cubicBezTo>
                <a:cubicBezTo>
                  <a:pt x="500" y="206"/>
                  <a:pt x="501" y="208"/>
                  <a:pt x="502" y="209"/>
                </a:cubicBezTo>
                <a:lnTo>
                  <a:pt x="61" y="489"/>
                </a:lnTo>
                <a:close/>
                <a:moveTo>
                  <a:pt x="2" y="735"/>
                </a:moveTo>
                <a:cubicBezTo>
                  <a:pt x="239" y="528"/>
                  <a:pt x="239" y="528"/>
                  <a:pt x="239" y="528"/>
                </a:cubicBezTo>
                <a:cubicBezTo>
                  <a:pt x="241" y="531"/>
                  <a:pt x="245" y="534"/>
                  <a:pt x="249" y="534"/>
                </a:cubicBezTo>
                <a:cubicBezTo>
                  <a:pt x="252" y="744"/>
                  <a:pt x="252" y="744"/>
                  <a:pt x="252" y="744"/>
                </a:cubicBezTo>
                <a:cubicBezTo>
                  <a:pt x="251" y="744"/>
                  <a:pt x="251" y="744"/>
                  <a:pt x="250" y="744"/>
                </a:cubicBezTo>
                <a:cubicBezTo>
                  <a:pt x="244" y="744"/>
                  <a:pt x="238" y="749"/>
                  <a:pt x="237" y="755"/>
                </a:cubicBezTo>
                <a:lnTo>
                  <a:pt x="2" y="735"/>
                </a:lnTo>
                <a:close/>
                <a:moveTo>
                  <a:pt x="811" y="920"/>
                </a:moveTo>
                <a:cubicBezTo>
                  <a:pt x="811" y="921"/>
                  <a:pt x="810" y="921"/>
                  <a:pt x="810" y="922"/>
                </a:cubicBezTo>
                <a:cubicBezTo>
                  <a:pt x="262" y="759"/>
                  <a:pt x="262" y="759"/>
                  <a:pt x="262" y="759"/>
                </a:cubicBezTo>
                <a:cubicBezTo>
                  <a:pt x="263" y="758"/>
                  <a:pt x="263" y="758"/>
                  <a:pt x="263" y="757"/>
                </a:cubicBezTo>
                <a:cubicBezTo>
                  <a:pt x="263" y="751"/>
                  <a:pt x="259" y="746"/>
                  <a:pt x="253" y="744"/>
                </a:cubicBezTo>
                <a:cubicBezTo>
                  <a:pt x="251" y="534"/>
                  <a:pt x="251" y="534"/>
                  <a:pt x="251" y="534"/>
                </a:cubicBezTo>
                <a:cubicBezTo>
                  <a:pt x="255" y="534"/>
                  <a:pt x="259" y="531"/>
                  <a:pt x="261" y="527"/>
                </a:cubicBezTo>
                <a:lnTo>
                  <a:pt x="811" y="920"/>
                </a:lnTo>
                <a:close/>
                <a:moveTo>
                  <a:pt x="263" y="523"/>
                </a:moveTo>
                <a:cubicBezTo>
                  <a:pt x="263" y="522"/>
                  <a:pt x="263" y="522"/>
                  <a:pt x="263" y="521"/>
                </a:cubicBezTo>
                <a:cubicBezTo>
                  <a:pt x="263" y="520"/>
                  <a:pt x="262" y="518"/>
                  <a:pt x="262" y="517"/>
                </a:cubicBezTo>
                <a:cubicBezTo>
                  <a:pt x="673" y="467"/>
                  <a:pt x="673" y="467"/>
                  <a:pt x="673" y="467"/>
                </a:cubicBezTo>
                <a:cubicBezTo>
                  <a:pt x="560" y="658"/>
                  <a:pt x="560" y="658"/>
                  <a:pt x="560" y="658"/>
                </a:cubicBezTo>
                <a:cubicBezTo>
                  <a:pt x="558" y="657"/>
                  <a:pt x="556" y="657"/>
                  <a:pt x="554" y="657"/>
                </a:cubicBezTo>
                <a:cubicBezTo>
                  <a:pt x="549" y="657"/>
                  <a:pt x="545" y="660"/>
                  <a:pt x="543" y="663"/>
                </a:cubicBezTo>
                <a:lnTo>
                  <a:pt x="263" y="523"/>
                </a:lnTo>
                <a:close/>
                <a:moveTo>
                  <a:pt x="802" y="777"/>
                </a:moveTo>
                <a:cubicBezTo>
                  <a:pt x="798" y="777"/>
                  <a:pt x="794" y="779"/>
                  <a:pt x="792" y="782"/>
                </a:cubicBezTo>
                <a:cubicBezTo>
                  <a:pt x="566" y="675"/>
                  <a:pt x="566" y="675"/>
                  <a:pt x="566" y="675"/>
                </a:cubicBezTo>
                <a:cubicBezTo>
                  <a:pt x="567" y="673"/>
                  <a:pt x="567" y="671"/>
                  <a:pt x="567" y="670"/>
                </a:cubicBezTo>
                <a:cubicBezTo>
                  <a:pt x="567" y="668"/>
                  <a:pt x="567" y="667"/>
                  <a:pt x="566" y="666"/>
                </a:cubicBezTo>
                <a:cubicBezTo>
                  <a:pt x="777" y="590"/>
                  <a:pt x="777" y="590"/>
                  <a:pt x="777" y="590"/>
                </a:cubicBezTo>
                <a:cubicBezTo>
                  <a:pt x="1080" y="480"/>
                  <a:pt x="1080" y="480"/>
                  <a:pt x="1080" y="480"/>
                </a:cubicBezTo>
                <a:cubicBezTo>
                  <a:pt x="1080" y="481"/>
                  <a:pt x="1081" y="483"/>
                  <a:pt x="1082" y="484"/>
                </a:cubicBezTo>
                <a:cubicBezTo>
                  <a:pt x="812" y="781"/>
                  <a:pt x="812" y="781"/>
                  <a:pt x="812" y="781"/>
                </a:cubicBezTo>
                <a:cubicBezTo>
                  <a:pt x="809" y="778"/>
                  <a:pt x="806" y="777"/>
                  <a:pt x="802" y="777"/>
                </a:cubicBezTo>
                <a:close/>
              </a:path>
            </a:pathLst>
          </a:custGeom>
          <a:solidFill>
            <a:schemeClr val="bg1">
              <a:alpha val="29000"/>
            </a:schemeClr>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pic>
        <p:nvPicPr>
          <p:cNvPr id="94" name="图片 93"/>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748855" y="1960987"/>
            <a:ext cx="3145339" cy="4374856"/>
          </a:xfrm>
          <a:prstGeom prst="rect">
            <a:avLst/>
          </a:prstGeom>
          <a:effectLst>
            <a:outerShdw blurRad="50800" dist="38100" dir="8100000" algn="tr" rotWithShape="0">
              <a:prstClr val="black">
                <a:alpha val="40000"/>
              </a:prstClr>
            </a:outerShdw>
          </a:effectLst>
        </p:spPr>
      </p:pic>
      <p:pic>
        <p:nvPicPr>
          <p:cNvPr id="95" name="图片 94"/>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275898" y="1960987"/>
            <a:ext cx="3145340" cy="4374856"/>
          </a:xfrm>
          <a:prstGeom prst="rect">
            <a:avLst/>
          </a:prstGeom>
          <a:effectLst>
            <a:outerShdw blurRad="50800" dist="38100" dir="8100000" algn="tr" rotWithShape="0">
              <a:prstClr val="black">
                <a:alpha val="40000"/>
              </a:prstClr>
            </a:outerShdw>
          </a:effectLst>
        </p:spPr>
      </p:pic>
      <p:sp>
        <p:nvSpPr>
          <p:cNvPr id="96" name="Rectangle 28"/>
          <p:cNvSpPr/>
          <p:nvPr/>
        </p:nvSpPr>
        <p:spPr>
          <a:xfrm>
            <a:off x="5178930" y="4456958"/>
            <a:ext cx="2758685" cy="14243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0000"/>
              </a:lnSpc>
            </a:pPr>
            <a:r>
              <a:rPr lang="en-US" sz="1600" dirty="0">
                <a:solidFill>
                  <a:schemeClr val="bg1"/>
                </a:solidFill>
                <a:latin typeface="+mj-lt"/>
              </a:rPr>
              <a:t>Everyone wants, happiness. No one wants pain. But you can’t have a rainbow without a little rain.</a:t>
            </a:r>
            <a:endParaRPr lang="id-ID" sz="1600" dirty="0">
              <a:solidFill>
                <a:schemeClr val="bg1"/>
              </a:solidFill>
              <a:latin typeface="+mj-lt"/>
            </a:endParaRPr>
          </a:p>
        </p:txBody>
      </p:sp>
      <p:sp>
        <p:nvSpPr>
          <p:cNvPr id="97" name="TextBox 29"/>
          <p:cNvSpPr txBox="1"/>
          <p:nvPr/>
        </p:nvSpPr>
        <p:spPr>
          <a:xfrm>
            <a:off x="5672252" y="3873892"/>
            <a:ext cx="1779268"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tr-TR" altLang="zh-CN" sz="2000" dirty="0" err="1">
                <a:solidFill>
                  <a:schemeClr val="bg1"/>
                </a:solidFill>
                <a:latin typeface="+mj-lt"/>
                <a:ea typeface="幼圆" panose="02010509060101010101" pitchFamily="49" charset="-122"/>
              </a:rPr>
              <a:t>Acquisition</a:t>
            </a:r>
            <a:endParaRPr lang="zh-CN" altLang="en-US" sz="2000" dirty="0">
              <a:solidFill>
                <a:schemeClr val="bg1"/>
              </a:solidFill>
              <a:latin typeface="+mj-lt"/>
              <a:ea typeface="幼圆" panose="02010509060101010101" pitchFamily="49" charset="-122"/>
            </a:endParaRPr>
          </a:p>
        </p:txBody>
      </p:sp>
      <p:cxnSp>
        <p:nvCxnSpPr>
          <p:cNvPr id="98" name="Straight Connector 30"/>
          <p:cNvCxnSpPr>
            <a:cxnSpLocks/>
          </p:cNvCxnSpPr>
          <p:nvPr/>
        </p:nvCxnSpPr>
        <p:spPr>
          <a:xfrm>
            <a:off x="5564673" y="4274285"/>
            <a:ext cx="199442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9" name="组合 98"/>
          <p:cNvGrpSpPr/>
          <p:nvPr/>
        </p:nvGrpSpPr>
        <p:grpSpPr>
          <a:xfrm>
            <a:off x="5893650" y="2392200"/>
            <a:ext cx="1336471" cy="1336470"/>
            <a:chOff x="12336456" y="7029744"/>
            <a:chExt cx="1568042" cy="1568042"/>
          </a:xfrm>
        </p:grpSpPr>
        <p:sp>
          <p:nvSpPr>
            <p:cNvPr id="100" name="Oval 26"/>
            <p:cNvSpPr/>
            <p:nvPr/>
          </p:nvSpPr>
          <p:spPr>
            <a:xfrm>
              <a:off x="12336456" y="7029744"/>
              <a:ext cx="1568042" cy="1568042"/>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d-ID">
                <a:latin typeface="+mj-lt"/>
              </a:endParaRPr>
            </a:p>
          </p:txBody>
        </p:sp>
        <p:grpSp>
          <p:nvGrpSpPr>
            <p:cNvPr id="101" name="Group 47"/>
            <p:cNvGrpSpPr/>
            <p:nvPr/>
          </p:nvGrpSpPr>
          <p:grpSpPr>
            <a:xfrm>
              <a:off x="12786659" y="7481023"/>
              <a:ext cx="667637" cy="665484"/>
              <a:chOff x="8758238" y="276225"/>
              <a:chExt cx="492125" cy="490538"/>
            </a:xfrm>
            <a:solidFill>
              <a:schemeClr val="bg1"/>
            </a:solidFill>
          </p:grpSpPr>
          <p:sp>
            <p:nvSpPr>
              <p:cNvPr id="102" name="Freeform 5"/>
              <p:cNvSpPr>
                <a:spLocks noEditPoints="1"/>
              </p:cNvSpPr>
              <p:nvPr/>
            </p:nvSpPr>
            <p:spPr bwMode="auto">
              <a:xfrm>
                <a:off x="8758238" y="276225"/>
                <a:ext cx="492125"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sp>
            <p:nvSpPr>
              <p:cNvPr id="103" name="Freeform 6"/>
              <p:cNvSpPr>
                <a:spLocks/>
              </p:cNvSpPr>
              <p:nvPr/>
            </p:nvSpPr>
            <p:spPr bwMode="auto">
              <a:xfrm>
                <a:off x="9050338" y="460375"/>
                <a:ext cx="138113" cy="15875"/>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sp>
            <p:nvSpPr>
              <p:cNvPr id="104" name="Freeform 7"/>
              <p:cNvSpPr>
                <a:spLocks/>
              </p:cNvSpPr>
              <p:nvPr/>
            </p:nvSpPr>
            <p:spPr bwMode="auto">
              <a:xfrm>
                <a:off x="9050338" y="414338"/>
                <a:ext cx="138113" cy="15875"/>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sp>
            <p:nvSpPr>
              <p:cNvPr id="105" name="Freeform 8"/>
              <p:cNvSpPr>
                <a:spLocks/>
              </p:cNvSpPr>
              <p:nvPr/>
            </p:nvSpPr>
            <p:spPr bwMode="auto">
              <a:xfrm>
                <a:off x="9050338" y="368300"/>
                <a:ext cx="138113" cy="15875"/>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sp>
            <p:nvSpPr>
              <p:cNvPr id="106" name="Freeform 9"/>
              <p:cNvSpPr>
                <a:spLocks/>
              </p:cNvSpPr>
              <p:nvPr/>
            </p:nvSpPr>
            <p:spPr bwMode="auto">
              <a:xfrm>
                <a:off x="8880476" y="690563"/>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sp>
            <p:nvSpPr>
              <p:cNvPr id="107" name="Freeform 10"/>
              <p:cNvSpPr>
                <a:spLocks/>
              </p:cNvSpPr>
              <p:nvPr/>
            </p:nvSpPr>
            <p:spPr bwMode="auto">
              <a:xfrm>
                <a:off x="8880476" y="644525"/>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sp>
            <p:nvSpPr>
              <p:cNvPr id="108" name="Freeform 11"/>
              <p:cNvSpPr>
                <a:spLocks/>
              </p:cNvSpPr>
              <p:nvPr/>
            </p:nvSpPr>
            <p:spPr bwMode="auto">
              <a:xfrm>
                <a:off x="8880476" y="598488"/>
                <a:ext cx="138113" cy="15875"/>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sp>
            <p:nvSpPr>
              <p:cNvPr id="109" name="Freeform 12"/>
              <p:cNvSpPr>
                <a:spLocks/>
              </p:cNvSpPr>
              <p:nvPr/>
            </p:nvSpPr>
            <p:spPr bwMode="auto">
              <a:xfrm>
                <a:off x="9050338" y="690563"/>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sp>
            <p:nvSpPr>
              <p:cNvPr id="110" name="Freeform 13"/>
              <p:cNvSpPr>
                <a:spLocks/>
              </p:cNvSpPr>
              <p:nvPr/>
            </p:nvSpPr>
            <p:spPr bwMode="auto">
              <a:xfrm>
                <a:off x="9050338" y="644525"/>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sp>
            <p:nvSpPr>
              <p:cNvPr id="111" name="Freeform 14"/>
              <p:cNvSpPr>
                <a:spLocks/>
              </p:cNvSpPr>
              <p:nvPr/>
            </p:nvSpPr>
            <p:spPr bwMode="auto">
              <a:xfrm>
                <a:off x="9050338" y="598488"/>
                <a:ext cx="138113" cy="15875"/>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sp>
            <p:nvSpPr>
              <p:cNvPr id="112" name="Freeform 15"/>
              <p:cNvSpPr>
                <a:spLocks/>
              </p:cNvSpPr>
              <p:nvPr/>
            </p:nvSpPr>
            <p:spPr bwMode="auto">
              <a:xfrm>
                <a:off x="8880476" y="506413"/>
                <a:ext cx="307975" cy="15875"/>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sp>
            <p:nvSpPr>
              <p:cNvPr id="113" name="Freeform 16"/>
              <p:cNvSpPr>
                <a:spLocks/>
              </p:cNvSpPr>
              <p:nvPr/>
            </p:nvSpPr>
            <p:spPr bwMode="auto">
              <a:xfrm>
                <a:off x="8880476" y="552450"/>
                <a:ext cx="307975" cy="15875"/>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sp>
            <p:nvSpPr>
              <p:cNvPr id="114" name="Freeform 17"/>
              <p:cNvSpPr>
                <a:spLocks noEditPoints="1"/>
              </p:cNvSpPr>
              <p:nvPr/>
            </p:nvSpPr>
            <p:spPr bwMode="auto">
              <a:xfrm>
                <a:off x="8880476" y="338138"/>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mj-lt"/>
                </a:endParaRPr>
              </a:p>
            </p:txBody>
          </p:sp>
        </p:grpSp>
      </p:grpSp>
    </p:spTree>
    <p:custDataLst>
      <p:tags r:id="rId1"/>
    </p:custDataLst>
    <p:extLst>
      <p:ext uri="{BB962C8B-B14F-4D97-AF65-F5344CB8AC3E}">
        <p14:creationId xmlns:p14="http://schemas.microsoft.com/office/powerpoint/2010/main" val="1638133987"/>
      </p:ext>
    </p:extLst>
  </p:cSld>
  <p:clrMapOvr>
    <a:masterClrMapping/>
  </p:clrMapOvr>
  <mc:AlternateContent xmlns:mc="http://schemas.openxmlformats.org/markup-compatibility/2006" xmlns:p14="http://schemas.microsoft.com/office/powerpoint/2010/main">
    <mc:Choice Requires="p14">
      <p:transition spd="slow" p14:dur="1600" advTm="1526">
        <p14:conveyor dir="l"/>
      </p:transition>
    </mc:Choice>
    <mc:Fallback xmlns="">
      <p:transition spd="slow" advTm="1526">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9" name="组合 8"/>
          <p:cNvGrpSpPr/>
          <p:nvPr/>
        </p:nvGrpSpPr>
        <p:grpSpPr>
          <a:xfrm>
            <a:off x="1968756" y="143721"/>
            <a:ext cx="2975670" cy="1226301"/>
            <a:chOff x="812751" y="626048"/>
            <a:chExt cx="2975670" cy="1226301"/>
          </a:xfrm>
        </p:grpSpPr>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11" name="矩形 10"/>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a:solidFill>
                    <a:schemeClr val="tx1">
                      <a:lumMod val="85000"/>
                      <a:lumOff val="15000"/>
                    </a:schemeClr>
                  </a:solidFill>
                  <a:latin typeface="+mj-lt"/>
                  <a:ea typeface="幼圆" panose="02010509060101010101" pitchFamily="49" charset="-122"/>
                </a:rPr>
                <a:t>NGO</a:t>
              </a:r>
              <a:endParaRPr lang="zh-CN" altLang="en-US" sz="2000" dirty="0">
                <a:solidFill>
                  <a:schemeClr val="tx1">
                    <a:lumMod val="85000"/>
                    <a:lumOff val="15000"/>
                  </a:schemeClr>
                </a:solidFill>
                <a:latin typeface="+mj-lt"/>
                <a:ea typeface="幼圆" panose="02010509060101010101" pitchFamily="49" charset="-122"/>
              </a:endParaRPr>
            </a:p>
          </p:txBody>
        </p:sp>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sp>
        <p:nvSpPr>
          <p:cNvPr id="13" name="TextBox 54"/>
          <p:cNvSpPr txBox="1"/>
          <p:nvPr/>
        </p:nvSpPr>
        <p:spPr>
          <a:xfrm>
            <a:off x="8877647" y="3548154"/>
            <a:ext cx="515507" cy="223847"/>
          </a:xfrm>
          <a:prstGeom prst="rect">
            <a:avLst/>
          </a:prstGeom>
          <a:noFill/>
        </p:spPr>
        <p:txBody>
          <a:bodyPr wrap="square" lIns="69284" tIns="34641" rIns="69284" bIns="34641" rtlCol="0">
            <a:spAutoFit/>
          </a:bodyPr>
          <a:lstStyle/>
          <a:p>
            <a:r>
              <a:rPr lang="en-US" altLang="zh-CN" sz="1000" spc="-114" dirty="0">
                <a:solidFill>
                  <a:schemeClr val="bg1"/>
                </a:solidFill>
                <a:latin typeface="+mj-lt"/>
                <a:ea typeface="幼圆" panose="02010509060101010101" pitchFamily="49" charset="-122"/>
              </a:rPr>
              <a:t>82%</a:t>
            </a:r>
            <a:endParaRPr lang="zh-CN" altLang="en-US" sz="1000" spc="-114" dirty="0">
              <a:solidFill>
                <a:schemeClr val="bg1"/>
              </a:solidFill>
              <a:latin typeface="+mj-lt"/>
              <a:ea typeface="幼圆" panose="02010509060101010101" pitchFamily="49" charset="-122"/>
            </a:endParaRPr>
          </a:p>
        </p:txBody>
      </p:sp>
      <p:sp>
        <p:nvSpPr>
          <p:cNvPr id="14" name="TextBox 55"/>
          <p:cNvSpPr txBox="1"/>
          <p:nvPr/>
        </p:nvSpPr>
        <p:spPr>
          <a:xfrm>
            <a:off x="8173242" y="3659233"/>
            <a:ext cx="515507" cy="223847"/>
          </a:xfrm>
          <a:prstGeom prst="rect">
            <a:avLst/>
          </a:prstGeom>
          <a:noFill/>
        </p:spPr>
        <p:txBody>
          <a:bodyPr wrap="square" lIns="69284" tIns="34641" rIns="69284" bIns="34641" rtlCol="0">
            <a:spAutoFit/>
          </a:bodyPr>
          <a:lstStyle/>
          <a:p>
            <a:r>
              <a:rPr lang="en-US" altLang="zh-CN" sz="1000" spc="-114" dirty="0">
                <a:solidFill>
                  <a:schemeClr val="bg1"/>
                </a:solidFill>
                <a:latin typeface="+mj-lt"/>
                <a:ea typeface="幼圆" panose="02010509060101010101" pitchFamily="49" charset="-122"/>
              </a:rPr>
              <a:t>73%</a:t>
            </a:r>
            <a:endParaRPr lang="zh-CN" altLang="en-US" sz="1000" spc="-114" dirty="0">
              <a:solidFill>
                <a:schemeClr val="bg1"/>
              </a:solidFill>
              <a:latin typeface="+mj-lt"/>
              <a:ea typeface="幼圆" panose="02010509060101010101" pitchFamily="49" charset="-122"/>
            </a:endParaRPr>
          </a:p>
        </p:txBody>
      </p:sp>
      <p:sp>
        <p:nvSpPr>
          <p:cNvPr id="15" name="TextBox 56"/>
          <p:cNvSpPr txBox="1"/>
          <p:nvPr/>
        </p:nvSpPr>
        <p:spPr>
          <a:xfrm>
            <a:off x="7523022" y="4092713"/>
            <a:ext cx="515507" cy="223847"/>
          </a:xfrm>
          <a:prstGeom prst="rect">
            <a:avLst/>
          </a:prstGeom>
          <a:noFill/>
        </p:spPr>
        <p:txBody>
          <a:bodyPr wrap="square" lIns="69284" tIns="34641" rIns="69284" bIns="34641" rtlCol="0">
            <a:spAutoFit/>
          </a:bodyPr>
          <a:lstStyle/>
          <a:p>
            <a:r>
              <a:rPr lang="en-US" altLang="zh-CN" sz="1000" spc="-114" dirty="0">
                <a:solidFill>
                  <a:schemeClr val="bg1"/>
                </a:solidFill>
                <a:latin typeface="+mj-lt"/>
                <a:ea typeface="幼圆" panose="02010509060101010101" pitchFamily="49" charset="-122"/>
              </a:rPr>
              <a:t>56%</a:t>
            </a:r>
            <a:endParaRPr lang="zh-CN" altLang="en-US" sz="1000" spc="-114" dirty="0">
              <a:solidFill>
                <a:schemeClr val="bg1"/>
              </a:solidFill>
              <a:latin typeface="+mj-lt"/>
              <a:ea typeface="幼圆" panose="02010509060101010101" pitchFamily="49" charset="-122"/>
            </a:endParaRPr>
          </a:p>
        </p:txBody>
      </p:sp>
      <p:sp>
        <p:nvSpPr>
          <p:cNvPr id="16" name="TextBox 57"/>
          <p:cNvSpPr txBox="1"/>
          <p:nvPr/>
        </p:nvSpPr>
        <p:spPr>
          <a:xfrm>
            <a:off x="6953329" y="4456751"/>
            <a:ext cx="515507" cy="223847"/>
          </a:xfrm>
          <a:prstGeom prst="rect">
            <a:avLst/>
          </a:prstGeom>
          <a:noFill/>
        </p:spPr>
        <p:txBody>
          <a:bodyPr wrap="square" lIns="69284" tIns="34641" rIns="69284" bIns="34641" rtlCol="0">
            <a:spAutoFit/>
          </a:bodyPr>
          <a:lstStyle/>
          <a:p>
            <a:r>
              <a:rPr lang="en-US" altLang="zh-CN" sz="1000" spc="-114" dirty="0">
                <a:solidFill>
                  <a:schemeClr val="bg1"/>
                </a:solidFill>
                <a:latin typeface="+mj-lt"/>
                <a:ea typeface="幼圆" panose="02010509060101010101" pitchFamily="49" charset="-122"/>
              </a:rPr>
              <a:t>32%</a:t>
            </a:r>
            <a:endParaRPr lang="zh-CN" altLang="en-US" sz="1000" spc="-114" dirty="0">
              <a:solidFill>
                <a:schemeClr val="bg1"/>
              </a:solidFill>
              <a:latin typeface="+mj-lt"/>
              <a:ea typeface="幼圆" panose="02010509060101010101" pitchFamily="49" charset="-122"/>
            </a:endParaRPr>
          </a:p>
        </p:txBody>
      </p:sp>
      <p:grpSp>
        <p:nvGrpSpPr>
          <p:cNvPr id="17" name="组合 16"/>
          <p:cNvGrpSpPr/>
          <p:nvPr/>
        </p:nvGrpSpPr>
        <p:grpSpPr>
          <a:xfrm rot="5400000" flipH="1">
            <a:off x="7244388" y="3623708"/>
            <a:ext cx="1718861" cy="2216401"/>
            <a:chOff x="8155995" y="3063800"/>
            <a:chExt cx="4110067" cy="2647126"/>
          </a:xfrm>
          <a:effectLst/>
        </p:grpSpPr>
        <p:sp>
          <p:nvSpPr>
            <p:cNvPr id="18" name="矩形 17"/>
            <p:cNvSpPr/>
            <p:nvPr/>
          </p:nvSpPr>
          <p:spPr>
            <a:xfrm>
              <a:off x="8156003" y="3063800"/>
              <a:ext cx="1680799" cy="332667"/>
            </a:xfrm>
            <a:prstGeom prst="rect">
              <a:avLst/>
            </a:prstGeom>
            <a:solidFill>
              <a:srgbClr val="66912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000">
                <a:solidFill>
                  <a:srgbClr val="031D05"/>
                </a:solidFill>
                <a:latin typeface="+mj-lt"/>
                <a:ea typeface="幼圆" panose="02010509060101010101" pitchFamily="49" charset="-122"/>
              </a:endParaRPr>
            </a:p>
          </p:txBody>
        </p:sp>
        <p:sp>
          <p:nvSpPr>
            <p:cNvPr id="19" name="矩形 18"/>
            <p:cNvSpPr/>
            <p:nvPr/>
          </p:nvSpPr>
          <p:spPr>
            <a:xfrm>
              <a:off x="9889506" y="3063801"/>
              <a:ext cx="2376556" cy="3326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000">
                <a:solidFill>
                  <a:srgbClr val="031D05"/>
                </a:solidFill>
                <a:latin typeface="+mj-lt"/>
                <a:ea typeface="幼圆" panose="02010509060101010101" pitchFamily="49" charset="-122"/>
              </a:endParaRPr>
            </a:p>
          </p:txBody>
        </p:sp>
        <p:sp>
          <p:nvSpPr>
            <p:cNvPr id="20" name="矩形 19"/>
            <p:cNvSpPr/>
            <p:nvPr/>
          </p:nvSpPr>
          <p:spPr>
            <a:xfrm>
              <a:off x="8156001" y="3899089"/>
              <a:ext cx="1555419" cy="332667"/>
            </a:xfrm>
            <a:prstGeom prst="rect">
              <a:avLst/>
            </a:prstGeom>
            <a:solidFill>
              <a:srgbClr val="66912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000">
                <a:solidFill>
                  <a:srgbClr val="031D05"/>
                </a:solidFill>
                <a:latin typeface="+mj-lt"/>
                <a:ea typeface="幼圆" panose="02010509060101010101" pitchFamily="49" charset="-122"/>
              </a:endParaRPr>
            </a:p>
          </p:txBody>
        </p:sp>
        <p:sp>
          <p:nvSpPr>
            <p:cNvPr id="27" name="矩形 26"/>
            <p:cNvSpPr/>
            <p:nvPr/>
          </p:nvSpPr>
          <p:spPr>
            <a:xfrm>
              <a:off x="9763826" y="3899089"/>
              <a:ext cx="2199274" cy="3326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000">
                <a:solidFill>
                  <a:srgbClr val="031D05"/>
                </a:solidFill>
                <a:latin typeface="+mj-lt"/>
                <a:ea typeface="幼圆" panose="02010509060101010101" pitchFamily="49" charset="-122"/>
              </a:endParaRPr>
            </a:p>
          </p:txBody>
        </p:sp>
        <p:sp>
          <p:nvSpPr>
            <p:cNvPr id="28" name="矩形 27"/>
            <p:cNvSpPr/>
            <p:nvPr/>
          </p:nvSpPr>
          <p:spPr>
            <a:xfrm>
              <a:off x="8155998" y="4671503"/>
              <a:ext cx="1174131" cy="332667"/>
            </a:xfrm>
            <a:prstGeom prst="rect">
              <a:avLst/>
            </a:prstGeom>
            <a:solidFill>
              <a:srgbClr val="66912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000">
                <a:solidFill>
                  <a:srgbClr val="031D05"/>
                </a:solidFill>
                <a:latin typeface="+mj-lt"/>
                <a:ea typeface="幼圆" panose="02010509060101010101" pitchFamily="49" charset="-122"/>
              </a:endParaRPr>
            </a:p>
          </p:txBody>
        </p:sp>
        <p:sp>
          <p:nvSpPr>
            <p:cNvPr id="29" name="矩形 28"/>
            <p:cNvSpPr/>
            <p:nvPr/>
          </p:nvSpPr>
          <p:spPr>
            <a:xfrm>
              <a:off x="9381625" y="4671501"/>
              <a:ext cx="1660159" cy="3326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000">
                <a:solidFill>
                  <a:srgbClr val="031D05"/>
                </a:solidFill>
                <a:latin typeface="+mj-lt"/>
                <a:ea typeface="幼圆" panose="02010509060101010101" pitchFamily="49" charset="-122"/>
              </a:endParaRPr>
            </a:p>
          </p:txBody>
        </p:sp>
        <p:sp>
          <p:nvSpPr>
            <p:cNvPr id="30" name="矩形 29"/>
            <p:cNvSpPr/>
            <p:nvPr/>
          </p:nvSpPr>
          <p:spPr>
            <a:xfrm>
              <a:off x="8155995" y="5378253"/>
              <a:ext cx="810249" cy="332667"/>
            </a:xfrm>
            <a:prstGeom prst="rect">
              <a:avLst/>
            </a:prstGeom>
            <a:solidFill>
              <a:srgbClr val="66912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000">
                <a:solidFill>
                  <a:srgbClr val="031D05"/>
                </a:solidFill>
                <a:latin typeface="+mj-lt"/>
                <a:ea typeface="幼圆" panose="02010509060101010101" pitchFamily="49" charset="-122"/>
              </a:endParaRPr>
            </a:p>
          </p:txBody>
        </p:sp>
        <p:sp>
          <p:nvSpPr>
            <p:cNvPr id="31" name="矩形 30"/>
            <p:cNvSpPr/>
            <p:nvPr/>
          </p:nvSpPr>
          <p:spPr>
            <a:xfrm>
              <a:off x="9018775" y="5378259"/>
              <a:ext cx="1145644" cy="3326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000">
                <a:solidFill>
                  <a:srgbClr val="031D05"/>
                </a:solidFill>
                <a:latin typeface="+mj-lt"/>
                <a:ea typeface="幼圆" panose="02010509060101010101" pitchFamily="49" charset="-122"/>
              </a:endParaRPr>
            </a:p>
          </p:txBody>
        </p:sp>
      </p:grpSp>
      <p:grpSp>
        <p:nvGrpSpPr>
          <p:cNvPr id="32" name="组合 31"/>
          <p:cNvGrpSpPr/>
          <p:nvPr/>
        </p:nvGrpSpPr>
        <p:grpSpPr>
          <a:xfrm>
            <a:off x="2530207" y="3427237"/>
            <a:ext cx="2956860" cy="2277320"/>
            <a:chOff x="743475" y="1932571"/>
            <a:chExt cx="3745787" cy="2884936"/>
          </a:xfrm>
          <a:solidFill>
            <a:srgbClr val="669121"/>
          </a:solidFill>
        </p:grpSpPr>
        <p:grpSp>
          <p:nvGrpSpPr>
            <p:cNvPr id="33" name="组合 32"/>
            <p:cNvGrpSpPr/>
            <p:nvPr/>
          </p:nvGrpSpPr>
          <p:grpSpPr>
            <a:xfrm>
              <a:off x="743475" y="1993064"/>
              <a:ext cx="1429397" cy="1246770"/>
              <a:chOff x="1406313" y="3140802"/>
              <a:chExt cx="1930782" cy="1684976"/>
            </a:xfrm>
            <a:grpFill/>
          </p:grpSpPr>
          <p:sp>
            <p:nvSpPr>
              <p:cNvPr id="46" name="Freeform 6"/>
              <p:cNvSpPr>
                <a:spLocks/>
              </p:cNvSpPr>
              <p:nvPr/>
            </p:nvSpPr>
            <p:spPr bwMode="auto">
              <a:xfrm>
                <a:off x="1406313" y="3140802"/>
                <a:ext cx="1930782" cy="1684976"/>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pFill/>
              <a:ln w="7938"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solidFill>
                    <a:schemeClr val="bg1"/>
                  </a:solidFill>
                  <a:latin typeface="+mj-lt"/>
                  <a:ea typeface="幼圆" panose="02010509060101010101" pitchFamily="49" charset="-122"/>
                </a:endParaRPr>
              </a:p>
            </p:txBody>
          </p:sp>
          <p:sp>
            <p:nvSpPr>
              <p:cNvPr id="47" name="Freeform 7"/>
              <p:cNvSpPr>
                <a:spLocks/>
              </p:cNvSpPr>
              <p:nvPr/>
            </p:nvSpPr>
            <p:spPr bwMode="auto">
              <a:xfrm>
                <a:off x="1650672" y="3357062"/>
                <a:ext cx="1442061" cy="1252454"/>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grp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solidFill>
                    <a:schemeClr val="bg1"/>
                  </a:solidFill>
                  <a:latin typeface="+mj-lt"/>
                  <a:ea typeface="幼圆" panose="02010509060101010101" pitchFamily="49" charset="-122"/>
                </a:endParaRPr>
              </a:p>
            </p:txBody>
          </p:sp>
          <p:sp>
            <p:nvSpPr>
              <p:cNvPr id="48" name="TextBox 70"/>
              <p:cNvSpPr txBox="1"/>
              <p:nvPr/>
            </p:nvSpPr>
            <p:spPr>
              <a:xfrm>
                <a:off x="1840979" y="3804017"/>
                <a:ext cx="1185537" cy="474240"/>
              </a:xfrm>
              <a:prstGeom prst="rect">
                <a:avLst/>
              </a:prstGeom>
              <a:grpFill/>
            </p:spPr>
            <p:txBody>
              <a:bodyPr wrap="square" rtlCol="0">
                <a:spAutoFit/>
              </a:bodyPr>
              <a:lstStyle/>
              <a:p>
                <a:pPr algn="ctr"/>
                <a:r>
                  <a:rPr lang="tr-TR" altLang="zh-CN" sz="1200" dirty="0">
                    <a:solidFill>
                      <a:schemeClr val="bg1"/>
                    </a:solidFill>
                    <a:latin typeface="+mj-lt"/>
                    <a:ea typeface="幼圆" panose="02010509060101010101" pitchFamily="49" charset="-122"/>
                  </a:rPr>
                  <a:t>01</a:t>
                </a:r>
                <a:endParaRPr lang="zh-CN" altLang="en-US" sz="1200" dirty="0">
                  <a:solidFill>
                    <a:schemeClr val="bg1"/>
                  </a:solidFill>
                  <a:latin typeface="+mj-lt"/>
                  <a:ea typeface="幼圆" panose="02010509060101010101" pitchFamily="49" charset="-122"/>
                </a:endParaRPr>
              </a:p>
            </p:txBody>
          </p:sp>
        </p:grpSp>
        <p:grpSp>
          <p:nvGrpSpPr>
            <p:cNvPr id="34" name="组合 33"/>
            <p:cNvGrpSpPr/>
            <p:nvPr/>
          </p:nvGrpSpPr>
          <p:grpSpPr>
            <a:xfrm>
              <a:off x="1908518" y="2634767"/>
              <a:ext cx="1442753" cy="1259386"/>
              <a:chOff x="2893203" y="3983290"/>
              <a:chExt cx="1948823" cy="1702026"/>
            </a:xfrm>
            <a:grpFill/>
          </p:grpSpPr>
          <p:sp>
            <p:nvSpPr>
              <p:cNvPr id="43" name="Freeform 6"/>
              <p:cNvSpPr>
                <a:spLocks/>
              </p:cNvSpPr>
              <p:nvPr/>
            </p:nvSpPr>
            <p:spPr bwMode="auto">
              <a:xfrm>
                <a:off x="2893203" y="3983290"/>
                <a:ext cx="1948823" cy="1702026"/>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pFill/>
              <a:ln w="7938"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solidFill>
                    <a:schemeClr val="bg1"/>
                  </a:solidFill>
                  <a:latin typeface="+mj-lt"/>
                  <a:ea typeface="幼圆" panose="02010509060101010101" pitchFamily="49" charset="-122"/>
                </a:endParaRPr>
              </a:p>
            </p:txBody>
          </p:sp>
          <p:sp>
            <p:nvSpPr>
              <p:cNvPr id="44"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grp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solidFill>
                    <a:schemeClr val="bg1"/>
                  </a:solidFill>
                  <a:latin typeface="+mj-lt"/>
                  <a:ea typeface="幼圆" panose="02010509060101010101" pitchFamily="49" charset="-122"/>
                </a:endParaRPr>
              </a:p>
            </p:txBody>
          </p:sp>
          <p:sp>
            <p:nvSpPr>
              <p:cNvPr id="45" name="TextBox 76"/>
              <p:cNvSpPr txBox="1"/>
              <p:nvPr/>
            </p:nvSpPr>
            <p:spPr>
              <a:xfrm>
                <a:off x="3309358" y="4479834"/>
                <a:ext cx="1185537" cy="474239"/>
              </a:xfrm>
              <a:prstGeom prst="rect">
                <a:avLst/>
              </a:prstGeom>
              <a:grpFill/>
            </p:spPr>
            <p:txBody>
              <a:bodyPr wrap="square" rtlCol="0">
                <a:spAutoFit/>
              </a:bodyPr>
              <a:lstStyle/>
              <a:p>
                <a:pPr algn="ctr"/>
                <a:r>
                  <a:rPr lang="tr-TR" altLang="zh-CN" sz="1200" dirty="0">
                    <a:solidFill>
                      <a:schemeClr val="bg1"/>
                    </a:solidFill>
                    <a:latin typeface="+mj-lt"/>
                    <a:ea typeface="幼圆" panose="02010509060101010101" pitchFamily="49" charset="-122"/>
                  </a:rPr>
                  <a:t>02</a:t>
                </a:r>
                <a:endParaRPr lang="zh-CN" altLang="en-US" sz="1200" dirty="0">
                  <a:solidFill>
                    <a:schemeClr val="bg1"/>
                  </a:solidFill>
                  <a:latin typeface="+mj-lt"/>
                  <a:ea typeface="幼圆" panose="02010509060101010101" pitchFamily="49" charset="-122"/>
                </a:endParaRPr>
              </a:p>
            </p:txBody>
          </p:sp>
        </p:grpSp>
        <p:grpSp>
          <p:nvGrpSpPr>
            <p:cNvPr id="35" name="组合 34"/>
            <p:cNvGrpSpPr/>
            <p:nvPr/>
          </p:nvGrpSpPr>
          <p:grpSpPr>
            <a:xfrm>
              <a:off x="3046509" y="1932571"/>
              <a:ext cx="1442753" cy="1259386"/>
              <a:chOff x="4381974" y="3118200"/>
              <a:chExt cx="1948823" cy="1702026"/>
            </a:xfrm>
            <a:grpFill/>
          </p:grpSpPr>
          <p:sp>
            <p:nvSpPr>
              <p:cNvPr id="40" name="Freeform 6"/>
              <p:cNvSpPr>
                <a:spLocks/>
              </p:cNvSpPr>
              <p:nvPr/>
            </p:nvSpPr>
            <p:spPr bwMode="auto">
              <a:xfrm>
                <a:off x="4381974" y="3118200"/>
                <a:ext cx="1948823" cy="1702026"/>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pFill/>
              <a:ln w="7938"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solidFill>
                    <a:schemeClr val="bg1"/>
                  </a:solidFill>
                  <a:latin typeface="+mj-lt"/>
                  <a:ea typeface="幼圆" panose="02010509060101010101" pitchFamily="49" charset="-122"/>
                </a:endParaRPr>
              </a:p>
            </p:txBody>
          </p:sp>
          <p:sp>
            <p:nvSpPr>
              <p:cNvPr id="41"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grp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solidFill>
                    <a:schemeClr val="bg1"/>
                  </a:solidFill>
                  <a:latin typeface="+mj-lt"/>
                  <a:ea typeface="幼圆" panose="02010509060101010101" pitchFamily="49" charset="-122"/>
                </a:endParaRPr>
              </a:p>
            </p:txBody>
          </p:sp>
          <p:sp>
            <p:nvSpPr>
              <p:cNvPr id="42" name="TextBox 82"/>
              <p:cNvSpPr txBox="1"/>
              <p:nvPr/>
            </p:nvSpPr>
            <p:spPr>
              <a:xfrm>
                <a:off x="4862799" y="3700769"/>
                <a:ext cx="1185537" cy="474239"/>
              </a:xfrm>
              <a:prstGeom prst="rect">
                <a:avLst/>
              </a:prstGeom>
              <a:grpFill/>
            </p:spPr>
            <p:txBody>
              <a:bodyPr wrap="square" rtlCol="0">
                <a:spAutoFit/>
              </a:bodyPr>
              <a:lstStyle/>
              <a:p>
                <a:pPr algn="ctr"/>
                <a:r>
                  <a:rPr lang="tr-TR" altLang="zh-CN" sz="1200" dirty="0">
                    <a:solidFill>
                      <a:schemeClr val="bg1"/>
                    </a:solidFill>
                    <a:latin typeface="+mj-lt"/>
                    <a:ea typeface="幼圆" panose="02010509060101010101" pitchFamily="49" charset="-122"/>
                  </a:rPr>
                  <a:t>03</a:t>
                </a:r>
                <a:endParaRPr lang="zh-CN" altLang="en-US" sz="1200" dirty="0">
                  <a:solidFill>
                    <a:schemeClr val="bg1"/>
                  </a:solidFill>
                  <a:latin typeface="+mj-lt"/>
                  <a:ea typeface="幼圆" panose="02010509060101010101" pitchFamily="49" charset="-122"/>
                </a:endParaRPr>
              </a:p>
            </p:txBody>
          </p:sp>
        </p:grpSp>
        <p:grpSp>
          <p:nvGrpSpPr>
            <p:cNvPr id="36" name="组合 35"/>
            <p:cNvGrpSpPr/>
            <p:nvPr/>
          </p:nvGrpSpPr>
          <p:grpSpPr>
            <a:xfrm>
              <a:off x="2883954" y="3558121"/>
              <a:ext cx="1442753" cy="1259386"/>
              <a:chOff x="4376494" y="4851074"/>
              <a:chExt cx="1948823" cy="1702026"/>
            </a:xfrm>
            <a:grpFill/>
          </p:grpSpPr>
          <p:sp>
            <p:nvSpPr>
              <p:cNvPr id="37" name="Freeform 6"/>
              <p:cNvSpPr>
                <a:spLocks/>
              </p:cNvSpPr>
              <p:nvPr/>
            </p:nvSpPr>
            <p:spPr bwMode="auto">
              <a:xfrm>
                <a:off x="4376494" y="4851074"/>
                <a:ext cx="1948823" cy="1702026"/>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pFill/>
              <a:ln w="7938"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solidFill>
                    <a:schemeClr val="bg1"/>
                  </a:solidFill>
                  <a:latin typeface="+mj-lt"/>
                  <a:ea typeface="幼圆" panose="02010509060101010101" pitchFamily="49" charset="-122"/>
                </a:endParaRPr>
              </a:p>
            </p:txBody>
          </p:sp>
          <p:sp>
            <p:nvSpPr>
              <p:cNvPr id="38"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grp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000">
                  <a:solidFill>
                    <a:schemeClr val="bg1"/>
                  </a:solidFill>
                  <a:latin typeface="+mj-lt"/>
                  <a:ea typeface="幼圆" panose="02010509060101010101" pitchFamily="49" charset="-122"/>
                </a:endParaRPr>
              </a:p>
            </p:txBody>
          </p:sp>
          <p:sp>
            <p:nvSpPr>
              <p:cNvPr id="39" name="TextBox 88"/>
              <p:cNvSpPr txBox="1"/>
              <p:nvPr/>
            </p:nvSpPr>
            <p:spPr>
              <a:xfrm>
                <a:off x="4877100" y="5455834"/>
                <a:ext cx="1185537" cy="474239"/>
              </a:xfrm>
              <a:prstGeom prst="rect">
                <a:avLst/>
              </a:prstGeom>
              <a:grpFill/>
            </p:spPr>
            <p:txBody>
              <a:bodyPr wrap="square" rtlCol="0">
                <a:spAutoFit/>
              </a:bodyPr>
              <a:lstStyle/>
              <a:p>
                <a:pPr algn="ctr"/>
                <a:r>
                  <a:rPr lang="tr-TR" altLang="zh-CN" sz="1200" dirty="0">
                    <a:solidFill>
                      <a:schemeClr val="bg1"/>
                    </a:solidFill>
                    <a:latin typeface="+mj-lt"/>
                    <a:ea typeface="幼圆" panose="02010509060101010101" pitchFamily="49" charset="-122"/>
                  </a:rPr>
                  <a:t>04</a:t>
                </a:r>
                <a:endParaRPr lang="zh-CN" altLang="en-US" sz="1200" dirty="0">
                  <a:solidFill>
                    <a:schemeClr val="bg1"/>
                  </a:solidFill>
                  <a:latin typeface="+mj-lt"/>
                  <a:ea typeface="幼圆" panose="02010509060101010101" pitchFamily="49" charset="-122"/>
                </a:endParaRPr>
              </a:p>
            </p:txBody>
          </p:sp>
        </p:grpSp>
      </p:grpSp>
      <p:grpSp>
        <p:nvGrpSpPr>
          <p:cNvPr id="49" name="组合 48"/>
          <p:cNvGrpSpPr/>
          <p:nvPr/>
        </p:nvGrpSpPr>
        <p:grpSpPr>
          <a:xfrm>
            <a:off x="6162557" y="3427237"/>
            <a:ext cx="3752644" cy="2160749"/>
            <a:chOff x="7041153" y="3140803"/>
            <a:chExt cx="5470223" cy="3151364"/>
          </a:xfrm>
        </p:grpSpPr>
        <p:cxnSp>
          <p:nvCxnSpPr>
            <p:cNvPr id="50" name="直接箭头连接符 49"/>
            <p:cNvCxnSpPr/>
            <p:nvPr/>
          </p:nvCxnSpPr>
          <p:spPr>
            <a:xfrm>
              <a:off x="8039682" y="6292167"/>
              <a:ext cx="4471694"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flipV="1">
              <a:off x="8039039" y="3140803"/>
              <a:ext cx="0" cy="3130693"/>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52" name="TextBox 95"/>
            <p:cNvSpPr txBox="1"/>
            <p:nvPr/>
          </p:nvSpPr>
          <p:spPr>
            <a:xfrm>
              <a:off x="7041153" y="3398594"/>
              <a:ext cx="997886" cy="359089"/>
            </a:xfrm>
            <a:prstGeom prst="rect">
              <a:avLst/>
            </a:prstGeom>
            <a:noFill/>
            <a:ln>
              <a:noFill/>
            </a:ln>
          </p:spPr>
          <p:txBody>
            <a:bodyPr wrap="square" lIns="91431" tIns="45715" rIns="91431" bIns="45715" rtlCol="0">
              <a:spAutoFit/>
            </a:bodyPr>
            <a:lstStyle/>
            <a:p>
              <a:r>
                <a:rPr lang="tr-TR" altLang="zh-CN" sz="1000" dirty="0">
                  <a:solidFill>
                    <a:schemeClr val="bg1"/>
                  </a:solidFill>
                  <a:latin typeface="+mj-lt"/>
                  <a:ea typeface="幼圆" panose="02010509060101010101" pitchFamily="49" charset="-122"/>
                </a:rPr>
                <a:t>04</a:t>
              </a:r>
              <a:endParaRPr lang="zh-CN" altLang="en-US" sz="1000" dirty="0">
                <a:solidFill>
                  <a:schemeClr val="bg1"/>
                </a:solidFill>
                <a:latin typeface="+mj-lt"/>
                <a:ea typeface="幼圆" panose="02010509060101010101" pitchFamily="49" charset="-122"/>
              </a:endParaRPr>
            </a:p>
          </p:txBody>
        </p:sp>
        <p:sp>
          <p:nvSpPr>
            <p:cNvPr id="53" name="TextBox 96"/>
            <p:cNvSpPr txBox="1"/>
            <p:nvPr/>
          </p:nvSpPr>
          <p:spPr>
            <a:xfrm>
              <a:off x="7041153" y="4232256"/>
              <a:ext cx="997886" cy="359089"/>
            </a:xfrm>
            <a:prstGeom prst="rect">
              <a:avLst/>
            </a:prstGeom>
            <a:noFill/>
            <a:ln>
              <a:noFill/>
            </a:ln>
          </p:spPr>
          <p:txBody>
            <a:bodyPr wrap="square" lIns="91431" tIns="45715" rIns="91431" bIns="45715" rtlCol="0">
              <a:spAutoFit/>
            </a:bodyPr>
            <a:lstStyle/>
            <a:p>
              <a:r>
                <a:rPr lang="tr-TR" altLang="zh-CN" sz="1000" dirty="0">
                  <a:solidFill>
                    <a:schemeClr val="bg1"/>
                  </a:solidFill>
                  <a:latin typeface="+mj-lt"/>
                  <a:ea typeface="幼圆" panose="02010509060101010101" pitchFamily="49" charset="-122"/>
                </a:rPr>
                <a:t>03</a:t>
              </a:r>
              <a:endParaRPr lang="zh-CN" altLang="en-US" sz="1000" dirty="0">
                <a:solidFill>
                  <a:schemeClr val="bg1"/>
                </a:solidFill>
                <a:latin typeface="+mj-lt"/>
                <a:ea typeface="幼圆" panose="02010509060101010101" pitchFamily="49" charset="-122"/>
              </a:endParaRPr>
            </a:p>
          </p:txBody>
        </p:sp>
        <p:sp>
          <p:nvSpPr>
            <p:cNvPr id="54" name="TextBox 97"/>
            <p:cNvSpPr txBox="1"/>
            <p:nvPr/>
          </p:nvSpPr>
          <p:spPr>
            <a:xfrm>
              <a:off x="7041153" y="5004668"/>
              <a:ext cx="997886" cy="359089"/>
            </a:xfrm>
            <a:prstGeom prst="rect">
              <a:avLst/>
            </a:prstGeom>
            <a:noFill/>
            <a:ln>
              <a:noFill/>
            </a:ln>
          </p:spPr>
          <p:txBody>
            <a:bodyPr wrap="square" lIns="91431" tIns="45715" rIns="91431" bIns="45715" rtlCol="0">
              <a:spAutoFit/>
            </a:bodyPr>
            <a:lstStyle/>
            <a:p>
              <a:r>
                <a:rPr lang="tr-TR" altLang="zh-CN" sz="1000" dirty="0">
                  <a:solidFill>
                    <a:schemeClr val="bg1"/>
                  </a:solidFill>
                  <a:latin typeface="+mj-lt"/>
                  <a:ea typeface="幼圆" panose="02010509060101010101" pitchFamily="49" charset="-122"/>
                </a:rPr>
                <a:t>02</a:t>
              </a:r>
              <a:endParaRPr lang="zh-CN" altLang="en-US" sz="1000" dirty="0">
                <a:solidFill>
                  <a:schemeClr val="bg1"/>
                </a:solidFill>
                <a:latin typeface="+mj-lt"/>
                <a:ea typeface="幼圆" panose="02010509060101010101" pitchFamily="49" charset="-122"/>
              </a:endParaRPr>
            </a:p>
          </p:txBody>
        </p:sp>
        <p:sp>
          <p:nvSpPr>
            <p:cNvPr id="55" name="TextBox 98"/>
            <p:cNvSpPr txBox="1"/>
            <p:nvPr/>
          </p:nvSpPr>
          <p:spPr>
            <a:xfrm>
              <a:off x="7041153" y="5677402"/>
              <a:ext cx="997886" cy="359089"/>
            </a:xfrm>
            <a:prstGeom prst="rect">
              <a:avLst/>
            </a:prstGeom>
            <a:noFill/>
            <a:ln>
              <a:noFill/>
            </a:ln>
          </p:spPr>
          <p:txBody>
            <a:bodyPr wrap="square" lIns="91431" tIns="45715" rIns="91431" bIns="45715" rtlCol="0">
              <a:spAutoFit/>
            </a:bodyPr>
            <a:lstStyle/>
            <a:p>
              <a:r>
                <a:rPr lang="tr-TR" altLang="zh-CN" sz="1000" dirty="0">
                  <a:solidFill>
                    <a:schemeClr val="bg1"/>
                  </a:solidFill>
                  <a:latin typeface="+mj-lt"/>
                  <a:ea typeface="幼圆" panose="02010509060101010101" pitchFamily="49" charset="-122"/>
                </a:rPr>
                <a:t>01</a:t>
              </a:r>
              <a:endParaRPr lang="zh-CN" altLang="en-US" sz="1000" dirty="0">
                <a:solidFill>
                  <a:schemeClr val="bg1"/>
                </a:solidFill>
                <a:latin typeface="+mj-lt"/>
                <a:ea typeface="幼圆" panose="02010509060101010101" pitchFamily="49" charset="-122"/>
              </a:endParaRPr>
            </a:p>
          </p:txBody>
        </p:sp>
      </p:grpSp>
      <p:grpSp>
        <p:nvGrpSpPr>
          <p:cNvPr id="56" name="组合 55"/>
          <p:cNvGrpSpPr/>
          <p:nvPr/>
        </p:nvGrpSpPr>
        <p:grpSpPr>
          <a:xfrm>
            <a:off x="2667149" y="2022857"/>
            <a:ext cx="3837689" cy="872511"/>
            <a:chOff x="6060272" y="1271318"/>
            <a:chExt cx="3676680" cy="812480"/>
          </a:xfrm>
        </p:grpSpPr>
        <p:sp>
          <p:nvSpPr>
            <p:cNvPr id="57" name="TextBox 100"/>
            <p:cNvSpPr txBox="1"/>
            <p:nvPr/>
          </p:nvSpPr>
          <p:spPr>
            <a:xfrm>
              <a:off x="6060272" y="1662505"/>
              <a:ext cx="3676680" cy="421293"/>
            </a:xfrm>
            <a:prstGeom prst="rect">
              <a:avLst/>
            </a:prstGeom>
            <a:noFill/>
          </p:spPr>
          <p:txBody>
            <a:bodyPr wrap="square" lIns="91431" tIns="45715" rIns="91431" bIns="45715" rtlCol="0">
              <a:spAutoFit/>
            </a:bodyPr>
            <a:lstStyle/>
            <a:p>
              <a:pPr>
                <a:lnSpc>
                  <a:spcPct val="130000"/>
                </a:lnSpc>
              </a:pPr>
              <a:r>
                <a:rPr lang="en-US" altLang="zh-CN" sz="900" noProof="1">
                  <a:solidFill>
                    <a:schemeClr val="bg1"/>
                  </a:solidFill>
                  <a:latin typeface="+mj-lt"/>
                  <a:ea typeface="幼圆" panose="02010509060101010101" pitchFamily="49" charset="-122"/>
                </a:rPr>
                <a:t>You can’t change what’s going on around you until you start changing what’s going on with you.</a:t>
              </a:r>
              <a:endParaRPr lang="zh-CN" altLang="en-US" sz="900" dirty="0">
                <a:solidFill>
                  <a:schemeClr val="bg1"/>
                </a:solidFill>
                <a:latin typeface="+mj-lt"/>
                <a:ea typeface="幼圆" panose="02010509060101010101" pitchFamily="49" charset="-122"/>
              </a:endParaRPr>
            </a:p>
          </p:txBody>
        </p:sp>
        <p:sp>
          <p:nvSpPr>
            <p:cNvPr id="58" name="TextBox 101"/>
            <p:cNvSpPr txBox="1"/>
            <p:nvPr/>
          </p:nvSpPr>
          <p:spPr>
            <a:xfrm>
              <a:off x="6096851" y="1271318"/>
              <a:ext cx="1450993" cy="343921"/>
            </a:xfrm>
            <a:prstGeom prst="rect">
              <a:avLst/>
            </a:prstGeom>
            <a:noFill/>
          </p:spPr>
          <p:txBody>
            <a:bodyPr wrap="square" lIns="91431" tIns="0" rIns="91431" bIns="0" rtlCol="0" anchor="t">
              <a:spAutoFit/>
            </a:bodyPr>
            <a:lstStyle/>
            <a:p>
              <a:pPr>
                <a:lnSpc>
                  <a:spcPct val="150000"/>
                </a:lnSpc>
              </a:pPr>
              <a:r>
                <a:rPr lang="tr-TR" altLang="zh-CN" sz="1600" dirty="0" err="1">
                  <a:solidFill>
                    <a:schemeClr val="bg1"/>
                  </a:solidFill>
                  <a:latin typeface="+mj-lt"/>
                  <a:ea typeface="幼圆" panose="02010509060101010101" pitchFamily="49" charset="-122"/>
                  <a:cs typeface="华文黑体" pitchFamily="2" charset="-122"/>
                </a:rPr>
                <a:t>Defined</a:t>
              </a:r>
              <a:endParaRPr lang="zh-CN" altLang="en-US" sz="1600" dirty="0">
                <a:solidFill>
                  <a:schemeClr val="bg1"/>
                </a:solidFill>
                <a:latin typeface="+mj-lt"/>
                <a:ea typeface="幼圆" panose="02010509060101010101" pitchFamily="49" charset="-122"/>
                <a:cs typeface="华文黑体" pitchFamily="2" charset="-122"/>
              </a:endParaRPr>
            </a:p>
          </p:txBody>
        </p:sp>
      </p:grpSp>
    </p:spTree>
    <p:custDataLst>
      <p:tags r:id="rId1"/>
    </p:custDataLst>
    <p:extLst>
      <p:ext uri="{BB962C8B-B14F-4D97-AF65-F5344CB8AC3E}">
        <p14:creationId xmlns:p14="http://schemas.microsoft.com/office/powerpoint/2010/main" val="3990810672"/>
      </p:ext>
    </p:extLst>
  </p:cSld>
  <p:clrMapOvr>
    <a:masterClrMapping/>
  </p:clrMapOvr>
  <mc:AlternateContent xmlns:mc="http://schemas.openxmlformats.org/markup-compatibility/2006" xmlns:p14="http://schemas.microsoft.com/office/powerpoint/2010/main">
    <mc:Choice Requires="p14">
      <p:transition spd="slow" p14:dur="1600" advTm="1392">
        <p14:conveyor dir="l"/>
      </p:transition>
    </mc:Choice>
    <mc:Fallback xmlns="">
      <p:transition spd="slow" advTm="1392">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0"/>
            <a:ext cx="4944426" cy="1903374"/>
            <a:chOff x="0" y="0"/>
            <a:chExt cx="4944426" cy="1903374"/>
          </a:xfrm>
        </p:grpSpPr>
        <p:pic>
          <p:nvPicPr>
            <p:cNvPr id="27" name="图片 2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28" name="组合 27"/>
            <p:cNvGrpSpPr/>
            <p:nvPr/>
          </p:nvGrpSpPr>
          <p:grpSpPr>
            <a:xfrm>
              <a:off x="1968756" y="143721"/>
              <a:ext cx="2975670" cy="1226301"/>
              <a:chOff x="812751" y="626048"/>
              <a:chExt cx="2975670" cy="1226301"/>
            </a:xfrm>
          </p:grpSpPr>
          <p:pic>
            <p:nvPicPr>
              <p:cNvPr id="29" name="图片 2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30" name="矩形 29"/>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a:solidFill>
                      <a:schemeClr val="tx1">
                        <a:lumMod val="85000"/>
                        <a:lumOff val="15000"/>
                      </a:schemeClr>
                    </a:solidFill>
                    <a:latin typeface="+mj-lt"/>
                    <a:ea typeface="幼圆" panose="02010509060101010101" pitchFamily="49" charset="-122"/>
                  </a:rPr>
                  <a:t>NGO</a:t>
                </a:r>
                <a:endParaRPr lang="zh-CN" altLang="en-US" sz="2000" dirty="0">
                  <a:solidFill>
                    <a:schemeClr val="tx1">
                      <a:lumMod val="85000"/>
                      <a:lumOff val="15000"/>
                    </a:schemeClr>
                  </a:solidFill>
                  <a:latin typeface="+mj-lt"/>
                  <a:ea typeface="幼圆" panose="02010509060101010101" pitchFamily="49" charset="-122"/>
                </a:endParaRPr>
              </a:p>
            </p:txBody>
          </p:sp>
          <p:pic>
            <p:nvPicPr>
              <p:cNvPr id="31" name="图片 3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grpSp>
      <p:grpSp>
        <p:nvGrpSpPr>
          <p:cNvPr id="32" name="组合 31"/>
          <p:cNvGrpSpPr/>
          <p:nvPr/>
        </p:nvGrpSpPr>
        <p:grpSpPr>
          <a:xfrm>
            <a:off x="2547610" y="2192815"/>
            <a:ext cx="2227423" cy="2232424"/>
            <a:chOff x="800752" y="1176303"/>
            <a:chExt cx="2227424" cy="2232424"/>
          </a:xfrm>
          <a:effectLst>
            <a:outerShdw blurRad="50800" dist="38100" dir="8100000" algn="tr" rotWithShape="0">
              <a:prstClr val="black">
                <a:alpha val="40000"/>
              </a:prstClr>
            </a:outerShdw>
          </a:effectLst>
        </p:grpSpPr>
        <p:grpSp>
          <p:nvGrpSpPr>
            <p:cNvPr id="33" name="组合 32"/>
            <p:cNvGrpSpPr/>
            <p:nvPr/>
          </p:nvGrpSpPr>
          <p:grpSpPr>
            <a:xfrm>
              <a:off x="800752" y="1176303"/>
              <a:ext cx="2227424" cy="2232424"/>
              <a:chOff x="1529375" y="1276859"/>
              <a:chExt cx="2373418" cy="2378746"/>
            </a:xfrm>
          </p:grpSpPr>
          <p:sp>
            <p:nvSpPr>
              <p:cNvPr id="37" name="椭圆 36"/>
              <p:cNvSpPr/>
              <p:nvPr/>
            </p:nvSpPr>
            <p:spPr>
              <a:xfrm>
                <a:off x="1636782" y="1386930"/>
                <a:ext cx="2158604" cy="21586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mj-lt"/>
                  <a:ea typeface="幼圆" panose="02010509060101010101" pitchFamily="49" charset="-122"/>
                </a:endParaRPr>
              </a:p>
            </p:txBody>
          </p:sp>
          <p:sp>
            <p:nvSpPr>
              <p:cNvPr id="36" name="椭圆 1"/>
              <p:cNvSpPr/>
              <p:nvPr/>
            </p:nvSpPr>
            <p:spPr>
              <a:xfrm>
                <a:off x="1529375" y="1276859"/>
                <a:ext cx="2373418" cy="2378746"/>
              </a:xfrm>
              <a:custGeom>
                <a:avLst/>
                <a:gdLst/>
                <a:ahLst/>
                <a:cxnLst/>
                <a:rect l="l" t="t" r="r" b="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rgbClr val="66912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j-lt"/>
                  <a:ea typeface="幼圆" panose="02010509060101010101" pitchFamily="49" charset="-122"/>
                </a:endParaRPr>
              </a:p>
            </p:txBody>
          </p:sp>
        </p:grpSp>
        <p:sp>
          <p:nvSpPr>
            <p:cNvPr id="34" name="TextBox 50"/>
            <p:cNvSpPr txBox="1"/>
            <p:nvPr/>
          </p:nvSpPr>
          <p:spPr>
            <a:xfrm>
              <a:off x="1584480" y="1844450"/>
              <a:ext cx="763351" cy="461665"/>
            </a:xfrm>
            <a:prstGeom prst="rect">
              <a:avLst/>
            </a:prstGeom>
            <a:noFill/>
          </p:spPr>
          <p:txBody>
            <a:bodyPr wrap="none" rtlCol="0">
              <a:spAutoFit/>
            </a:bodyPr>
            <a:lstStyle/>
            <a:p>
              <a:r>
                <a:rPr lang="en-US" altLang="zh-CN" sz="2400" dirty="0">
                  <a:solidFill>
                    <a:schemeClr val="bg1"/>
                  </a:solidFill>
                  <a:latin typeface="+mj-lt"/>
                  <a:ea typeface="幼圆" panose="02010509060101010101" pitchFamily="49" charset="-122"/>
                </a:rPr>
                <a:t>76%</a:t>
              </a:r>
              <a:endParaRPr lang="zh-CN" altLang="en-US" sz="2400" dirty="0">
                <a:solidFill>
                  <a:schemeClr val="bg1"/>
                </a:solidFill>
                <a:latin typeface="+mj-lt"/>
                <a:ea typeface="幼圆" panose="02010509060101010101" pitchFamily="49" charset="-122"/>
              </a:endParaRPr>
            </a:p>
          </p:txBody>
        </p:sp>
        <p:sp>
          <p:nvSpPr>
            <p:cNvPr id="35" name="TextBox 51"/>
            <p:cNvSpPr txBox="1"/>
            <p:nvPr/>
          </p:nvSpPr>
          <p:spPr>
            <a:xfrm>
              <a:off x="1382103" y="2288609"/>
              <a:ext cx="1103187" cy="369332"/>
            </a:xfrm>
            <a:prstGeom prst="rect">
              <a:avLst/>
            </a:prstGeom>
            <a:noFill/>
          </p:spPr>
          <p:txBody>
            <a:bodyPr wrap="none" rtlCol="0">
              <a:spAutoFit/>
            </a:bodyPr>
            <a:lstStyle/>
            <a:p>
              <a:r>
                <a:rPr lang="tr-TR" altLang="zh-CN" dirty="0" err="1">
                  <a:solidFill>
                    <a:schemeClr val="bg1"/>
                  </a:solidFill>
                  <a:latin typeface="+mj-lt"/>
                  <a:ea typeface="幼圆" panose="02010509060101010101" pitchFamily="49" charset="-122"/>
                </a:rPr>
                <a:t>Organic</a:t>
              </a:r>
              <a:endParaRPr lang="zh-CN" altLang="en-US" dirty="0">
                <a:solidFill>
                  <a:schemeClr val="bg1"/>
                </a:solidFill>
                <a:latin typeface="+mj-lt"/>
                <a:ea typeface="幼圆" panose="02010509060101010101" pitchFamily="49" charset="-122"/>
              </a:endParaRPr>
            </a:p>
          </p:txBody>
        </p:sp>
      </p:grpSp>
      <p:grpSp>
        <p:nvGrpSpPr>
          <p:cNvPr id="38" name="组合 37"/>
          <p:cNvGrpSpPr/>
          <p:nvPr/>
        </p:nvGrpSpPr>
        <p:grpSpPr>
          <a:xfrm>
            <a:off x="2551529" y="4739179"/>
            <a:ext cx="2223504" cy="1349843"/>
            <a:chOff x="804672" y="3483883"/>
            <a:chExt cx="2223504" cy="1349843"/>
          </a:xfrm>
        </p:grpSpPr>
        <p:sp>
          <p:nvSpPr>
            <p:cNvPr id="39" name="矩形 38"/>
            <p:cNvSpPr/>
            <p:nvPr/>
          </p:nvSpPr>
          <p:spPr>
            <a:xfrm>
              <a:off x="901552" y="3483883"/>
              <a:ext cx="2126624" cy="70717"/>
            </a:xfrm>
            <a:prstGeom prst="rect">
              <a:avLst/>
            </a:prstGeom>
            <a:solidFill>
              <a:srgbClr val="66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j-lt"/>
                <a:ea typeface="幼圆" panose="02010509060101010101" pitchFamily="49" charset="-122"/>
              </a:endParaRPr>
            </a:p>
          </p:txBody>
        </p:sp>
        <p:sp>
          <p:nvSpPr>
            <p:cNvPr id="40" name="矩形 39"/>
            <p:cNvSpPr/>
            <p:nvPr/>
          </p:nvSpPr>
          <p:spPr>
            <a:xfrm>
              <a:off x="804672" y="3633397"/>
              <a:ext cx="2198213" cy="1200329"/>
            </a:xfrm>
            <a:prstGeom prst="rect">
              <a:avLst/>
            </a:prstGeom>
          </p:spPr>
          <p:txBody>
            <a:bodyPr wrap="square">
              <a:spAutoFit/>
            </a:bodyPr>
            <a:lstStyle/>
            <a:p>
              <a:pPr>
                <a:lnSpc>
                  <a:spcPct val="150000"/>
                </a:lnSpc>
              </a:pPr>
              <a:r>
                <a:rPr lang="en-US" altLang="zh-CN" sz="1200" noProof="1">
                  <a:solidFill>
                    <a:schemeClr val="bg1"/>
                  </a:solidFill>
                  <a:latin typeface="+mj-lt"/>
                  <a:ea typeface="幼圆" panose="02010509060101010101" pitchFamily="49" charset="-122"/>
                </a:rPr>
                <a:t>You can’t change what’s going on around you until you start changing what’s going on with you.</a:t>
              </a:r>
              <a:endParaRPr lang="zh-CN" altLang="en-US" sz="1200" dirty="0">
                <a:solidFill>
                  <a:schemeClr val="tx1">
                    <a:lumMod val="75000"/>
                    <a:lumOff val="25000"/>
                  </a:schemeClr>
                </a:solidFill>
                <a:latin typeface="+mj-lt"/>
                <a:ea typeface="幼圆" panose="02010509060101010101" pitchFamily="49" charset="-122"/>
              </a:endParaRPr>
            </a:p>
          </p:txBody>
        </p:sp>
      </p:grpSp>
      <p:grpSp>
        <p:nvGrpSpPr>
          <p:cNvPr id="41" name="组合 40"/>
          <p:cNvGrpSpPr/>
          <p:nvPr/>
        </p:nvGrpSpPr>
        <p:grpSpPr>
          <a:xfrm>
            <a:off x="5287026" y="2192815"/>
            <a:ext cx="2126625" cy="2129124"/>
            <a:chOff x="3540169" y="1176303"/>
            <a:chExt cx="2126625" cy="2129124"/>
          </a:xfrm>
          <a:effectLst>
            <a:outerShdw blurRad="50800" dist="38100" dir="8100000" algn="tr" rotWithShape="0">
              <a:prstClr val="black">
                <a:alpha val="40000"/>
              </a:prstClr>
            </a:outerShdw>
          </a:effectLst>
        </p:grpSpPr>
        <p:sp>
          <p:nvSpPr>
            <p:cNvPr id="42" name="椭圆 41"/>
            <p:cNvSpPr/>
            <p:nvPr/>
          </p:nvSpPr>
          <p:spPr>
            <a:xfrm>
              <a:off x="3540169" y="1176303"/>
              <a:ext cx="2025824" cy="2025823"/>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j-lt"/>
                <a:ea typeface="幼圆" panose="02010509060101010101" pitchFamily="49" charset="-122"/>
              </a:endParaRPr>
            </a:p>
          </p:txBody>
        </p:sp>
        <p:sp>
          <p:nvSpPr>
            <p:cNvPr id="43" name="椭圆 1"/>
            <p:cNvSpPr/>
            <p:nvPr/>
          </p:nvSpPr>
          <p:spPr>
            <a:xfrm>
              <a:off x="3577963" y="2288243"/>
              <a:ext cx="2088831" cy="1017184"/>
            </a:xfrm>
            <a:custGeom>
              <a:avLst/>
              <a:gdLst/>
              <a:ahLst/>
              <a:cxnLst/>
              <a:rect l="l" t="t" r="r" b="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rgbClr val="66912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j-lt"/>
                <a:ea typeface="幼圆" panose="02010509060101010101" pitchFamily="49" charset="-122"/>
              </a:endParaRPr>
            </a:p>
          </p:txBody>
        </p:sp>
        <p:sp>
          <p:nvSpPr>
            <p:cNvPr id="44" name="TextBox 60"/>
            <p:cNvSpPr txBox="1"/>
            <p:nvPr/>
          </p:nvSpPr>
          <p:spPr>
            <a:xfrm>
              <a:off x="4223097" y="1741150"/>
              <a:ext cx="763351" cy="461665"/>
            </a:xfrm>
            <a:prstGeom prst="rect">
              <a:avLst/>
            </a:prstGeom>
            <a:noFill/>
          </p:spPr>
          <p:txBody>
            <a:bodyPr wrap="none" rtlCol="0">
              <a:spAutoFit/>
            </a:bodyPr>
            <a:lstStyle/>
            <a:p>
              <a:r>
                <a:rPr lang="en-US" altLang="zh-CN" sz="2400" dirty="0">
                  <a:solidFill>
                    <a:schemeClr val="bg1"/>
                  </a:solidFill>
                  <a:latin typeface="+mj-lt"/>
                  <a:ea typeface="幼圆" panose="02010509060101010101" pitchFamily="49" charset="-122"/>
                </a:rPr>
                <a:t>48%</a:t>
              </a:r>
              <a:endParaRPr lang="zh-CN" altLang="en-US" sz="2400" dirty="0">
                <a:solidFill>
                  <a:schemeClr val="bg1"/>
                </a:solidFill>
                <a:latin typeface="+mj-lt"/>
                <a:ea typeface="幼圆" panose="02010509060101010101" pitchFamily="49" charset="-122"/>
              </a:endParaRPr>
            </a:p>
          </p:txBody>
        </p:sp>
        <p:sp>
          <p:nvSpPr>
            <p:cNvPr id="45" name="TextBox 61"/>
            <p:cNvSpPr txBox="1"/>
            <p:nvPr/>
          </p:nvSpPr>
          <p:spPr>
            <a:xfrm>
              <a:off x="4178462" y="2209059"/>
              <a:ext cx="909223" cy="369332"/>
            </a:xfrm>
            <a:prstGeom prst="rect">
              <a:avLst/>
            </a:prstGeom>
            <a:noFill/>
          </p:spPr>
          <p:txBody>
            <a:bodyPr wrap="none" rtlCol="0">
              <a:spAutoFit/>
            </a:bodyPr>
            <a:lstStyle/>
            <a:p>
              <a:r>
                <a:rPr lang="tr-TR" altLang="zh-CN" dirty="0">
                  <a:solidFill>
                    <a:schemeClr val="bg1"/>
                  </a:solidFill>
                  <a:latin typeface="+mj-lt"/>
                  <a:ea typeface="幼圆" panose="02010509060101010101" pitchFamily="49" charset="-122"/>
                </a:rPr>
                <a:t>Media</a:t>
              </a:r>
              <a:endParaRPr lang="zh-CN" altLang="en-US" dirty="0">
                <a:solidFill>
                  <a:schemeClr val="bg1"/>
                </a:solidFill>
                <a:latin typeface="+mj-lt"/>
                <a:ea typeface="幼圆" panose="02010509060101010101" pitchFamily="49" charset="-122"/>
              </a:endParaRPr>
            </a:p>
          </p:txBody>
        </p:sp>
      </p:grpSp>
      <p:grpSp>
        <p:nvGrpSpPr>
          <p:cNvPr id="46" name="组合 45"/>
          <p:cNvGrpSpPr/>
          <p:nvPr/>
        </p:nvGrpSpPr>
        <p:grpSpPr>
          <a:xfrm>
            <a:off x="5190148" y="4738370"/>
            <a:ext cx="2295900" cy="1035911"/>
            <a:chOff x="3443290" y="3483074"/>
            <a:chExt cx="2295900" cy="1035911"/>
          </a:xfrm>
        </p:grpSpPr>
        <p:sp>
          <p:nvSpPr>
            <p:cNvPr id="47" name="矩形 46"/>
            <p:cNvSpPr/>
            <p:nvPr/>
          </p:nvSpPr>
          <p:spPr>
            <a:xfrm>
              <a:off x="3540169" y="3483074"/>
              <a:ext cx="2126624" cy="70717"/>
            </a:xfrm>
            <a:prstGeom prst="rect">
              <a:avLst/>
            </a:prstGeom>
            <a:solidFill>
              <a:srgbClr val="66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latin typeface="+mj-lt"/>
                <a:ea typeface="幼圆" panose="02010509060101010101" pitchFamily="49" charset="-122"/>
              </a:endParaRPr>
            </a:p>
          </p:txBody>
        </p:sp>
        <p:sp>
          <p:nvSpPr>
            <p:cNvPr id="48" name="矩形 47"/>
            <p:cNvSpPr/>
            <p:nvPr/>
          </p:nvSpPr>
          <p:spPr>
            <a:xfrm>
              <a:off x="3443290" y="3632588"/>
              <a:ext cx="2295900" cy="886397"/>
            </a:xfrm>
            <a:prstGeom prst="rect">
              <a:avLst/>
            </a:prstGeom>
          </p:spPr>
          <p:txBody>
            <a:bodyPr wrap="square">
              <a:spAutoFit/>
            </a:bodyPr>
            <a:lstStyle/>
            <a:p>
              <a:pPr>
                <a:lnSpc>
                  <a:spcPct val="150000"/>
                </a:lnSpc>
              </a:pPr>
              <a:r>
                <a:rPr lang="en-US" altLang="zh-CN" sz="1200" noProof="1">
                  <a:solidFill>
                    <a:schemeClr val="bg1"/>
                  </a:solidFill>
                  <a:latin typeface="+mj-lt"/>
                  <a:ea typeface="幼圆" panose="02010509060101010101" pitchFamily="49" charset="-122"/>
                </a:rPr>
                <a:t>minim veni am, quis nostrud exercitation ullamco laboris</a:t>
              </a:r>
              <a:endParaRPr lang="en-US" altLang="zh-CN" sz="1200" dirty="0">
                <a:solidFill>
                  <a:srgbClr val="767171"/>
                </a:solidFill>
                <a:latin typeface="+mj-lt"/>
                <a:ea typeface="幼圆" panose="02010509060101010101" pitchFamily="49" charset="-122"/>
              </a:endParaRPr>
            </a:p>
            <a:p>
              <a:pPr>
                <a:lnSpc>
                  <a:spcPct val="130000"/>
                </a:lnSpc>
              </a:pPr>
              <a:endParaRPr lang="zh-CN" altLang="en-US" sz="1200" dirty="0">
                <a:solidFill>
                  <a:schemeClr val="tx1">
                    <a:lumMod val="75000"/>
                    <a:lumOff val="25000"/>
                  </a:schemeClr>
                </a:solidFill>
                <a:latin typeface="+mj-lt"/>
                <a:ea typeface="幼圆" panose="02010509060101010101" pitchFamily="49" charset="-122"/>
              </a:endParaRPr>
            </a:p>
          </p:txBody>
        </p:sp>
      </p:grpSp>
      <p:grpSp>
        <p:nvGrpSpPr>
          <p:cNvPr id="49" name="组合 48"/>
          <p:cNvGrpSpPr/>
          <p:nvPr/>
        </p:nvGrpSpPr>
        <p:grpSpPr>
          <a:xfrm>
            <a:off x="7925645" y="2192815"/>
            <a:ext cx="2122208" cy="2129124"/>
            <a:chOff x="6178788" y="1176303"/>
            <a:chExt cx="2122208" cy="2129124"/>
          </a:xfrm>
          <a:effectLst>
            <a:outerShdw blurRad="50800" dist="38100" dir="8100000" algn="tr" rotWithShape="0">
              <a:prstClr val="black">
                <a:alpha val="40000"/>
              </a:prstClr>
            </a:outerShdw>
          </a:effectLst>
        </p:grpSpPr>
        <p:sp>
          <p:nvSpPr>
            <p:cNvPr id="51" name="椭圆 50"/>
            <p:cNvSpPr/>
            <p:nvPr/>
          </p:nvSpPr>
          <p:spPr>
            <a:xfrm>
              <a:off x="6275172" y="1176303"/>
              <a:ext cx="2025824" cy="2025823"/>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mj-lt"/>
                <a:ea typeface="幼圆" panose="02010509060101010101" pitchFamily="49" charset="-122"/>
              </a:endParaRPr>
            </a:p>
          </p:txBody>
        </p:sp>
        <p:sp>
          <p:nvSpPr>
            <p:cNvPr id="50" name="椭圆 1"/>
            <p:cNvSpPr/>
            <p:nvPr/>
          </p:nvSpPr>
          <p:spPr>
            <a:xfrm>
              <a:off x="6178788" y="2276645"/>
              <a:ext cx="1173991" cy="1028782"/>
            </a:xfrm>
            <a:custGeom>
              <a:avLst/>
              <a:gdLst/>
              <a:ahLst/>
              <a:cxnLst/>
              <a:rect l="l" t="t" r="r" b="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rgbClr val="66912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j-lt"/>
                <a:ea typeface="幼圆" panose="02010509060101010101" pitchFamily="49" charset="-122"/>
              </a:endParaRPr>
            </a:p>
          </p:txBody>
        </p:sp>
        <p:sp>
          <p:nvSpPr>
            <p:cNvPr id="52" name="TextBox 68"/>
            <p:cNvSpPr txBox="1"/>
            <p:nvPr/>
          </p:nvSpPr>
          <p:spPr>
            <a:xfrm>
              <a:off x="6958100" y="1741150"/>
              <a:ext cx="763351" cy="461665"/>
            </a:xfrm>
            <a:prstGeom prst="rect">
              <a:avLst/>
            </a:prstGeom>
            <a:noFill/>
          </p:spPr>
          <p:txBody>
            <a:bodyPr wrap="none" rtlCol="0">
              <a:spAutoFit/>
            </a:bodyPr>
            <a:lstStyle/>
            <a:p>
              <a:r>
                <a:rPr lang="en-US" altLang="zh-CN" sz="2400" dirty="0">
                  <a:solidFill>
                    <a:schemeClr val="bg1"/>
                  </a:solidFill>
                  <a:latin typeface="+mj-lt"/>
                  <a:ea typeface="幼圆" panose="02010509060101010101" pitchFamily="49" charset="-122"/>
                </a:rPr>
                <a:t>22%</a:t>
              </a:r>
              <a:endParaRPr lang="zh-CN" altLang="en-US" sz="2400" dirty="0">
                <a:solidFill>
                  <a:schemeClr val="bg1"/>
                </a:solidFill>
                <a:latin typeface="+mj-lt"/>
                <a:ea typeface="幼圆" panose="02010509060101010101" pitchFamily="49" charset="-122"/>
              </a:endParaRPr>
            </a:p>
          </p:txBody>
        </p:sp>
        <p:sp>
          <p:nvSpPr>
            <p:cNvPr id="53" name="TextBox 69"/>
            <p:cNvSpPr txBox="1"/>
            <p:nvPr/>
          </p:nvSpPr>
          <p:spPr>
            <a:xfrm>
              <a:off x="6829691" y="2244684"/>
              <a:ext cx="877163" cy="369332"/>
            </a:xfrm>
            <a:prstGeom prst="rect">
              <a:avLst/>
            </a:prstGeom>
            <a:noFill/>
          </p:spPr>
          <p:txBody>
            <a:bodyPr wrap="none" rtlCol="0">
              <a:spAutoFit/>
            </a:bodyPr>
            <a:lstStyle/>
            <a:p>
              <a:r>
                <a:rPr lang="tr-TR" altLang="zh-CN" dirty="0" err="1">
                  <a:solidFill>
                    <a:schemeClr val="bg1"/>
                  </a:solidFill>
                  <a:latin typeface="+mj-lt"/>
                  <a:ea typeface="幼圆" panose="02010509060101010101" pitchFamily="49" charset="-122"/>
                </a:rPr>
                <a:t>Social</a:t>
              </a:r>
              <a:endParaRPr lang="zh-CN" altLang="en-US" dirty="0">
                <a:solidFill>
                  <a:schemeClr val="bg1"/>
                </a:solidFill>
                <a:latin typeface="+mj-lt"/>
                <a:ea typeface="幼圆" panose="02010509060101010101" pitchFamily="49" charset="-122"/>
              </a:endParaRPr>
            </a:p>
          </p:txBody>
        </p:sp>
      </p:grpSp>
      <p:grpSp>
        <p:nvGrpSpPr>
          <p:cNvPr id="54" name="组合 53"/>
          <p:cNvGrpSpPr/>
          <p:nvPr/>
        </p:nvGrpSpPr>
        <p:grpSpPr>
          <a:xfrm>
            <a:off x="7948597" y="4740654"/>
            <a:ext cx="2225194" cy="1349843"/>
            <a:chOff x="6201738" y="3485358"/>
            <a:chExt cx="2225194" cy="1349843"/>
          </a:xfrm>
        </p:grpSpPr>
        <p:sp>
          <p:nvSpPr>
            <p:cNvPr id="55" name="矩形 54"/>
            <p:cNvSpPr/>
            <p:nvPr/>
          </p:nvSpPr>
          <p:spPr>
            <a:xfrm>
              <a:off x="6275172" y="3485358"/>
              <a:ext cx="2126624" cy="70717"/>
            </a:xfrm>
            <a:prstGeom prst="rect">
              <a:avLst/>
            </a:prstGeom>
            <a:solidFill>
              <a:srgbClr val="66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latin typeface="+mj-lt"/>
                <a:ea typeface="幼圆" panose="02010509060101010101" pitchFamily="49" charset="-122"/>
              </a:endParaRPr>
            </a:p>
          </p:txBody>
        </p:sp>
        <p:sp>
          <p:nvSpPr>
            <p:cNvPr id="56" name="矩形 55"/>
            <p:cNvSpPr/>
            <p:nvPr/>
          </p:nvSpPr>
          <p:spPr>
            <a:xfrm>
              <a:off x="6201738" y="3634872"/>
              <a:ext cx="2225194" cy="1200329"/>
            </a:xfrm>
            <a:prstGeom prst="rect">
              <a:avLst/>
            </a:prstGeom>
          </p:spPr>
          <p:txBody>
            <a:bodyPr wrap="square">
              <a:spAutoFit/>
            </a:bodyPr>
            <a:lstStyle/>
            <a:p>
              <a:pPr>
                <a:lnSpc>
                  <a:spcPct val="150000"/>
                </a:lnSpc>
              </a:pPr>
              <a:r>
                <a:rPr lang="en-US" altLang="zh-CN" sz="1200" noProof="1">
                  <a:solidFill>
                    <a:schemeClr val="bg1"/>
                  </a:solidFill>
                  <a:latin typeface="+mj-lt"/>
                  <a:ea typeface="幼圆" panose="02010509060101010101" pitchFamily="49" charset="-122"/>
                </a:rPr>
                <a:t>You can’t change what’s going on around you until you start changing what’s going on with you.</a:t>
              </a:r>
              <a:endParaRPr lang="zh-CN" altLang="en-US" sz="1200" dirty="0">
                <a:solidFill>
                  <a:schemeClr val="tx1">
                    <a:lumMod val="75000"/>
                    <a:lumOff val="25000"/>
                  </a:schemeClr>
                </a:solidFill>
                <a:latin typeface="+mj-lt"/>
                <a:ea typeface="幼圆" panose="02010509060101010101" pitchFamily="49" charset="-122"/>
              </a:endParaRPr>
            </a:p>
          </p:txBody>
        </p:sp>
      </p:grpSp>
    </p:spTree>
    <p:custDataLst>
      <p:tags r:id="rId1"/>
    </p:custDataLst>
    <p:extLst>
      <p:ext uri="{BB962C8B-B14F-4D97-AF65-F5344CB8AC3E}">
        <p14:creationId xmlns:p14="http://schemas.microsoft.com/office/powerpoint/2010/main" val="4225920482"/>
      </p:ext>
    </p:extLst>
  </p:cSld>
  <p:clrMapOvr>
    <a:masterClrMapping/>
  </p:clrMapOvr>
  <mc:AlternateContent xmlns:mc="http://schemas.openxmlformats.org/markup-compatibility/2006" xmlns:p14="http://schemas.microsoft.com/office/powerpoint/2010/main">
    <mc:Choice Requires="p14">
      <p:transition spd="slow" p14:dur="1600" advTm="4056">
        <p14:conveyor dir="l"/>
      </p:transition>
    </mc:Choice>
    <mc:Fallback xmlns="">
      <p:transition spd="slow" advTm="405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360"/>
                                          </p:val>
                                        </p:tav>
                                        <p:tav tm="100000">
                                          <p:val>
                                            <p:fltVal val="0"/>
                                          </p:val>
                                        </p:tav>
                                      </p:tavLst>
                                    </p:anim>
                                    <p:animEffect transition="in" filter="fade">
                                      <p:cBhvr>
                                        <p:cTn id="10" dur="1000"/>
                                        <p:tgtEl>
                                          <p:spTgt spid="32"/>
                                        </p:tgtEl>
                                      </p:cBhvr>
                                    </p:animEffect>
                                  </p:childTnLst>
                                </p:cTn>
                              </p:par>
                              <p:par>
                                <p:cTn id="11" presetID="47" presetClass="entr" presetSubtype="0" fill="hold" nodeType="withEffect">
                                  <p:stCondLst>
                                    <p:cond delay="60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par>
                                <p:cTn id="16" presetID="49" presetClass="entr" presetSubtype="0" decel="100000" fill="hold" nodeType="withEffect">
                                  <p:stCondLst>
                                    <p:cond delay="700"/>
                                  </p:stCondLst>
                                  <p:childTnLst>
                                    <p:set>
                                      <p:cBhvr>
                                        <p:cTn id="17" dur="1" fill="hold">
                                          <p:stCondLst>
                                            <p:cond delay="0"/>
                                          </p:stCondLst>
                                        </p:cTn>
                                        <p:tgtEl>
                                          <p:spTgt spid="41"/>
                                        </p:tgtEl>
                                        <p:attrNameLst>
                                          <p:attrName>style.visibility</p:attrName>
                                        </p:attrNameLst>
                                      </p:cBhvr>
                                      <p:to>
                                        <p:strVal val="visible"/>
                                      </p:to>
                                    </p:set>
                                    <p:anim calcmode="lin" valueType="num">
                                      <p:cBhvr>
                                        <p:cTn id="18" dur="1000" fill="hold"/>
                                        <p:tgtEl>
                                          <p:spTgt spid="41"/>
                                        </p:tgtEl>
                                        <p:attrNameLst>
                                          <p:attrName>ppt_w</p:attrName>
                                        </p:attrNameLst>
                                      </p:cBhvr>
                                      <p:tavLst>
                                        <p:tav tm="0">
                                          <p:val>
                                            <p:fltVal val="0"/>
                                          </p:val>
                                        </p:tav>
                                        <p:tav tm="100000">
                                          <p:val>
                                            <p:strVal val="#ppt_w"/>
                                          </p:val>
                                        </p:tav>
                                      </p:tavLst>
                                    </p:anim>
                                    <p:anim calcmode="lin" valueType="num">
                                      <p:cBhvr>
                                        <p:cTn id="19" dur="1000" fill="hold"/>
                                        <p:tgtEl>
                                          <p:spTgt spid="41"/>
                                        </p:tgtEl>
                                        <p:attrNameLst>
                                          <p:attrName>ppt_h</p:attrName>
                                        </p:attrNameLst>
                                      </p:cBhvr>
                                      <p:tavLst>
                                        <p:tav tm="0">
                                          <p:val>
                                            <p:fltVal val="0"/>
                                          </p:val>
                                        </p:tav>
                                        <p:tav tm="100000">
                                          <p:val>
                                            <p:strVal val="#ppt_h"/>
                                          </p:val>
                                        </p:tav>
                                      </p:tavLst>
                                    </p:anim>
                                    <p:anim calcmode="lin" valueType="num">
                                      <p:cBhvr>
                                        <p:cTn id="20" dur="1000" fill="hold"/>
                                        <p:tgtEl>
                                          <p:spTgt spid="41"/>
                                        </p:tgtEl>
                                        <p:attrNameLst>
                                          <p:attrName>style.rotation</p:attrName>
                                        </p:attrNameLst>
                                      </p:cBhvr>
                                      <p:tavLst>
                                        <p:tav tm="0">
                                          <p:val>
                                            <p:fltVal val="360"/>
                                          </p:val>
                                        </p:tav>
                                        <p:tav tm="100000">
                                          <p:val>
                                            <p:fltVal val="0"/>
                                          </p:val>
                                        </p:tav>
                                      </p:tavLst>
                                    </p:anim>
                                    <p:animEffect transition="in" filter="fade">
                                      <p:cBhvr>
                                        <p:cTn id="21" dur="1000"/>
                                        <p:tgtEl>
                                          <p:spTgt spid="41"/>
                                        </p:tgtEl>
                                      </p:cBhvr>
                                    </p:animEffect>
                                  </p:childTnLst>
                                </p:cTn>
                              </p:par>
                              <p:par>
                                <p:cTn id="22" presetID="47" presetClass="entr" presetSubtype="0" fill="hold" nodeType="withEffect">
                                  <p:stCondLst>
                                    <p:cond delay="160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1000"/>
                                        <p:tgtEl>
                                          <p:spTgt spid="46"/>
                                        </p:tgtEl>
                                      </p:cBhvr>
                                    </p:animEffect>
                                    <p:anim calcmode="lin" valueType="num">
                                      <p:cBhvr>
                                        <p:cTn id="25" dur="1000" fill="hold"/>
                                        <p:tgtEl>
                                          <p:spTgt spid="46"/>
                                        </p:tgtEl>
                                        <p:attrNameLst>
                                          <p:attrName>ppt_x</p:attrName>
                                        </p:attrNameLst>
                                      </p:cBhvr>
                                      <p:tavLst>
                                        <p:tav tm="0">
                                          <p:val>
                                            <p:strVal val="#ppt_x"/>
                                          </p:val>
                                        </p:tav>
                                        <p:tav tm="100000">
                                          <p:val>
                                            <p:strVal val="#ppt_x"/>
                                          </p:val>
                                        </p:tav>
                                      </p:tavLst>
                                    </p:anim>
                                    <p:anim calcmode="lin" valueType="num">
                                      <p:cBhvr>
                                        <p:cTn id="26" dur="1000" fill="hold"/>
                                        <p:tgtEl>
                                          <p:spTgt spid="46"/>
                                        </p:tgtEl>
                                        <p:attrNameLst>
                                          <p:attrName>ppt_y</p:attrName>
                                        </p:attrNameLst>
                                      </p:cBhvr>
                                      <p:tavLst>
                                        <p:tav tm="0">
                                          <p:val>
                                            <p:strVal val="#ppt_y-.1"/>
                                          </p:val>
                                        </p:tav>
                                        <p:tav tm="100000">
                                          <p:val>
                                            <p:strVal val="#ppt_y"/>
                                          </p:val>
                                        </p:tav>
                                      </p:tavLst>
                                    </p:anim>
                                  </p:childTnLst>
                                </p:cTn>
                              </p:par>
                              <p:par>
                                <p:cTn id="27" presetID="49" presetClass="entr" presetSubtype="0" decel="100000" fill="hold" nodeType="withEffect">
                                  <p:stCondLst>
                                    <p:cond delay="1500"/>
                                  </p:stCondLst>
                                  <p:childTnLst>
                                    <p:set>
                                      <p:cBhvr>
                                        <p:cTn id="28" dur="1" fill="hold">
                                          <p:stCondLst>
                                            <p:cond delay="0"/>
                                          </p:stCondLst>
                                        </p:cTn>
                                        <p:tgtEl>
                                          <p:spTgt spid="49"/>
                                        </p:tgtEl>
                                        <p:attrNameLst>
                                          <p:attrName>style.visibility</p:attrName>
                                        </p:attrNameLst>
                                      </p:cBhvr>
                                      <p:to>
                                        <p:strVal val="visible"/>
                                      </p:to>
                                    </p:set>
                                    <p:anim calcmode="lin" valueType="num">
                                      <p:cBhvr>
                                        <p:cTn id="29" dur="1000" fill="hold"/>
                                        <p:tgtEl>
                                          <p:spTgt spid="49"/>
                                        </p:tgtEl>
                                        <p:attrNameLst>
                                          <p:attrName>ppt_w</p:attrName>
                                        </p:attrNameLst>
                                      </p:cBhvr>
                                      <p:tavLst>
                                        <p:tav tm="0">
                                          <p:val>
                                            <p:fltVal val="0"/>
                                          </p:val>
                                        </p:tav>
                                        <p:tav tm="100000">
                                          <p:val>
                                            <p:strVal val="#ppt_w"/>
                                          </p:val>
                                        </p:tav>
                                      </p:tavLst>
                                    </p:anim>
                                    <p:anim calcmode="lin" valueType="num">
                                      <p:cBhvr>
                                        <p:cTn id="30" dur="1000" fill="hold"/>
                                        <p:tgtEl>
                                          <p:spTgt spid="49"/>
                                        </p:tgtEl>
                                        <p:attrNameLst>
                                          <p:attrName>ppt_h</p:attrName>
                                        </p:attrNameLst>
                                      </p:cBhvr>
                                      <p:tavLst>
                                        <p:tav tm="0">
                                          <p:val>
                                            <p:fltVal val="0"/>
                                          </p:val>
                                        </p:tav>
                                        <p:tav tm="100000">
                                          <p:val>
                                            <p:strVal val="#ppt_h"/>
                                          </p:val>
                                        </p:tav>
                                      </p:tavLst>
                                    </p:anim>
                                    <p:anim calcmode="lin" valueType="num">
                                      <p:cBhvr>
                                        <p:cTn id="31" dur="1000" fill="hold"/>
                                        <p:tgtEl>
                                          <p:spTgt spid="49"/>
                                        </p:tgtEl>
                                        <p:attrNameLst>
                                          <p:attrName>style.rotation</p:attrName>
                                        </p:attrNameLst>
                                      </p:cBhvr>
                                      <p:tavLst>
                                        <p:tav tm="0">
                                          <p:val>
                                            <p:fltVal val="360"/>
                                          </p:val>
                                        </p:tav>
                                        <p:tav tm="100000">
                                          <p:val>
                                            <p:fltVal val="0"/>
                                          </p:val>
                                        </p:tav>
                                      </p:tavLst>
                                    </p:anim>
                                    <p:animEffect transition="in" filter="fade">
                                      <p:cBhvr>
                                        <p:cTn id="32" dur="1000"/>
                                        <p:tgtEl>
                                          <p:spTgt spid="49"/>
                                        </p:tgtEl>
                                      </p:cBhvr>
                                    </p:animEffect>
                                  </p:childTnLst>
                                </p:cTn>
                              </p:par>
                              <p:par>
                                <p:cTn id="33" presetID="47" presetClass="entr" presetSubtype="0" fill="hold" nodeType="withEffect">
                                  <p:stCondLst>
                                    <p:cond delay="230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1000"/>
                                        <p:tgtEl>
                                          <p:spTgt spid="54"/>
                                        </p:tgtEl>
                                      </p:cBhvr>
                                    </p:animEffect>
                                    <p:anim calcmode="lin" valueType="num">
                                      <p:cBhvr>
                                        <p:cTn id="36" dur="1000" fill="hold"/>
                                        <p:tgtEl>
                                          <p:spTgt spid="54"/>
                                        </p:tgtEl>
                                        <p:attrNameLst>
                                          <p:attrName>ppt_x</p:attrName>
                                        </p:attrNameLst>
                                      </p:cBhvr>
                                      <p:tavLst>
                                        <p:tav tm="0">
                                          <p:val>
                                            <p:strVal val="#ppt_x"/>
                                          </p:val>
                                        </p:tav>
                                        <p:tav tm="100000">
                                          <p:val>
                                            <p:strVal val="#ppt_x"/>
                                          </p:val>
                                        </p:tav>
                                      </p:tavLst>
                                    </p:anim>
                                    <p:anim calcmode="lin" valueType="num">
                                      <p:cBhvr>
                                        <p:cTn id="37"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85742" y="2176165"/>
            <a:ext cx="9073008" cy="2952328"/>
          </a:xfrm>
          <a:prstGeom prst="rect">
            <a:avLst/>
          </a:prstGeom>
          <a:solidFill>
            <a:srgbClr val="66912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pic>
        <p:nvPicPr>
          <p:cNvPr id="7" name="Picture 22" descr="C:\Users\Administrator\Desktop\18.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1251" t="787" r="1157" b="1804"/>
          <a:stretch/>
        </p:blipFill>
        <p:spPr bwMode="auto">
          <a:xfrm>
            <a:off x="12502" y="1201569"/>
            <a:ext cx="12892981"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195361" y="2749741"/>
            <a:ext cx="4968552" cy="2378752"/>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60526" y="1201569"/>
            <a:ext cx="1250432" cy="1240550"/>
          </a:xfrm>
          <a:prstGeom prst="rect">
            <a:avLst/>
          </a:prstGeom>
          <a:effectLst>
            <a:outerShdw blurRad="50800" dist="38100" dir="8100000" algn="tr" rotWithShape="0">
              <a:prstClr val="black">
                <a:alpha val="40000"/>
              </a:prstClr>
            </a:outerShdw>
          </a:effectLst>
        </p:spPr>
      </p:pic>
      <p:cxnSp>
        <p:nvCxnSpPr>
          <p:cNvPr id="9" name="直接连接符 8"/>
          <p:cNvCxnSpPr>
            <a:cxnSpLocks/>
          </p:cNvCxnSpPr>
          <p:nvPr/>
        </p:nvCxnSpPr>
        <p:spPr>
          <a:xfrm flipH="1">
            <a:off x="1" y="5128493"/>
            <a:ext cx="12892980" cy="0"/>
          </a:xfrm>
          <a:prstGeom prst="line">
            <a:avLst/>
          </a:prstGeom>
          <a:ln>
            <a:solidFill>
              <a:srgbClr val="669121"/>
            </a:solidFill>
          </a:ln>
        </p:spPr>
        <p:style>
          <a:lnRef idx="1">
            <a:schemeClr val="accent1"/>
          </a:lnRef>
          <a:fillRef idx="0">
            <a:schemeClr val="accent1"/>
          </a:fillRef>
          <a:effectRef idx="0">
            <a:schemeClr val="accent1"/>
          </a:effectRef>
          <a:fontRef idx="minor">
            <a:schemeClr val="tx1"/>
          </a:fontRef>
        </p:style>
      </p:cxnSp>
      <p:sp>
        <p:nvSpPr>
          <p:cNvPr id="10" name="TextBox 51"/>
          <p:cNvSpPr txBox="1"/>
          <p:nvPr/>
        </p:nvSpPr>
        <p:spPr>
          <a:xfrm>
            <a:off x="7771360" y="3040261"/>
            <a:ext cx="2222083" cy="584775"/>
          </a:xfrm>
          <a:prstGeom prst="rect">
            <a:avLst/>
          </a:prstGeom>
          <a:noFill/>
        </p:spPr>
        <p:txBody>
          <a:bodyPr wrap="none">
            <a:spAutoFit/>
          </a:bodyPr>
          <a:lstStyle/>
          <a:p>
            <a:pPr marL="0" lvl="1">
              <a:defRPr/>
            </a:pPr>
            <a:r>
              <a:rPr lang="tr-TR" altLang="zh-CN" sz="3200" dirty="0" err="1">
                <a:solidFill>
                  <a:schemeClr val="bg1"/>
                </a:solidFill>
                <a:latin typeface="+mj-lt"/>
                <a:ea typeface="幼圆" panose="02010509060101010101" pitchFamily="49" charset="-122"/>
              </a:rPr>
              <a:t>Education</a:t>
            </a:r>
            <a:endParaRPr lang="en-US" altLang="zh-CN" sz="5400" dirty="0">
              <a:solidFill>
                <a:schemeClr val="bg1"/>
              </a:solidFill>
              <a:latin typeface="+mj-lt"/>
              <a:ea typeface="幼圆" panose="02010509060101010101" pitchFamily="49" charset="-122"/>
            </a:endParaRPr>
          </a:p>
        </p:txBody>
      </p:sp>
      <p:cxnSp>
        <p:nvCxnSpPr>
          <p:cNvPr id="11" name="直接连接符 10"/>
          <p:cNvCxnSpPr/>
          <p:nvPr/>
        </p:nvCxnSpPr>
        <p:spPr>
          <a:xfrm flipV="1">
            <a:off x="7484022" y="2800548"/>
            <a:ext cx="0" cy="192405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2" name="TextBox 53"/>
          <p:cNvSpPr txBox="1">
            <a:spLocks noChangeArrowheads="1"/>
          </p:cNvSpPr>
          <p:nvPr/>
        </p:nvSpPr>
        <p:spPr bwMode="auto">
          <a:xfrm>
            <a:off x="5807622" y="4397573"/>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Tx/>
              <a:buNone/>
            </a:pPr>
            <a:r>
              <a:rPr lang="en-US" altLang="zh-CN" sz="1600" dirty="0">
                <a:solidFill>
                  <a:schemeClr val="bg1"/>
                </a:solidFill>
                <a:latin typeface="+mj-lt"/>
                <a:ea typeface="幼圆" panose="02010509060101010101" pitchFamily="49" charset="-122"/>
              </a:rPr>
              <a:t>PART 03</a:t>
            </a:r>
            <a:endParaRPr lang="zh-CN" altLang="en-US" sz="1600" dirty="0">
              <a:solidFill>
                <a:schemeClr val="bg1"/>
              </a:solidFill>
              <a:latin typeface="+mj-lt"/>
              <a:ea typeface="幼圆" panose="02010509060101010101" pitchFamily="49" charset="-122"/>
            </a:endParaRPr>
          </a:p>
        </p:txBody>
      </p:sp>
      <p:sp>
        <p:nvSpPr>
          <p:cNvPr id="13" name="TextBox 54"/>
          <p:cNvSpPr txBox="1"/>
          <p:nvPr/>
        </p:nvSpPr>
        <p:spPr>
          <a:xfrm>
            <a:off x="7844385" y="3707011"/>
            <a:ext cx="1077912" cy="246062"/>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err="1">
                <a:solidFill>
                  <a:schemeClr val="bg1"/>
                </a:solidFill>
                <a:latin typeface="+mj-lt"/>
                <a:ea typeface="幼圆" panose="02010509060101010101" pitchFamily="49" charset="-122"/>
                <a:sym typeface="微软雅黑" pitchFamily="34" charset="-122"/>
              </a:rPr>
              <a:t>Organic</a:t>
            </a:r>
            <a:endParaRPr lang="zh-CN" altLang="en-US" sz="1200" dirty="0">
              <a:solidFill>
                <a:schemeClr val="bg1"/>
              </a:solidFill>
              <a:latin typeface="+mj-lt"/>
              <a:ea typeface="幼圆" panose="02010509060101010101" pitchFamily="49" charset="-122"/>
            </a:endParaRPr>
          </a:p>
        </p:txBody>
      </p:sp>
      <p:sp>
        <p:nvSpPr>
          <p:cNvPr id="14" name="TextBox 55"/>
          <p:cNvSpPr txBox="1"/>
          <p:nvPr/>
        </p:nvSpPr>
        <p:spPr>
          <a:xfrm>
            <a:off x="8922297" y="3707011"/>
            <a:ext cx="985838" cy="246062"/>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a:solidFill>
                  <a:schemeClr val="bg1"/>
                </a:solidFill>
                <a:latin typeface="+mj-lt"/>
                <a:ea typeface="幼圆" panose="02010509060101010101" pitchFamily="49" charset="-122"/>
                <a:sym typeface="微软雅黑" pitchFamily="34" charset="-122"/>
              </a:rPr>
              <a:t>Media</a:t>
            </a:r>
            <a:endParaRPr lang="zh-CN" altLang="en-US" sz="1200" dirty="0">
              <a:solidFill>
                <a:schemeClr val="bg1"/>
              </a:solidFill>
              <a:latin typeface="+mj-lt"/>
              <a:ea typeface="幼圆" panose="02010509060101010101" pitchFamily="49" charset="-122"/>
            </a:endParaRPr>
          </a:p>
        </p:txBody>
      </p:sp>
      <p:sp>
        <p:nvSpPr>
          <p:cNvPr id="15" name="TextBox 56"/>
          <p:cNvSpPr txBox="1"/>
          <p:nvPr/>
        </p:nvSpPr>
        <p:spPr>
          <a:xfrm>
            <a:off x="10004972" y="3707011"/>
            <a:ext cx="1027113" cy="246062"/>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err="1">
                <a:solidFill>
                  <a:schemeClr val="bg1"/>
                </a:solidFill>
                <a:latin typeface="+mj-lt"/>
                <a:ea typeface="幼圆" panose="02010509060101010101" pitchFamily="49" charset="-122"/>
                <a:sym typeface="微软雅黑" pitchFamily="34" charset="-122"/>
              </a:rPr>
              <a:t>Social</a:t>
            </a:r>
            <a:endParaRPr lang="zh-CN" altLang="en-US" sz="1200" dirty="0">
              <a:solidFill>
                <a:schemeClr val="bg1"/>
              </a:solidFill>
              <a:latin typeface="+mj-lt"/>
              <a:ea typeface="幼圆" panose="02010509060101010101" pitchFamily="49" charset="-122"/>
            </a:endParaRPr>
          </a:p>
        </p:txBody>
      </p:sp>
      <p:sp>
        <p:nvSpPr>
          <p:cNvPr id="16" name="TextBox 57"/>
          <p:cNvSpPr txBox="1"/>
          <p:nvPr/>
        </p:nvSpPr>
        <p:spPr>
          <a:xfrm>
            <a:off x="7844385" y="4019748"/>
            <a:ext cx="1231900" cy="246063"/>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err="1">
                <a:solidFill>
                  <a:schemeClr val="bg1"/>
                </a:solidFill>
                <a:latin typeface="+mj-lt"/>
                <a:ea typeface="幼圆" panose="02010509060101010101" pitchFamily="49" charset="-122"/>
                <a:sym typeface="微软雅黑" pitchFamily="34" charset="-122"/>
              </a:rPr>
              <a:t>Campaign</a:t>
            </a:r>
            <a:endParaRPr lang="zh-CN" altLang="en-US" sz="1200" dirty="0">
              <a:solidFill>
                <a:schemeClr val="bg1"/>
              </a:solidFill>
              <a:latin typeface="+mj-lt"/>
              <a:ea typeface="幼圆" panose="02010509060101010101" pitchFamily="49" charset="-122"/>
            </a:endParaRPr>
          </a:p>
        </p:txBody>
      </p:sp>
      <p:sp>
        <p:nvSpPr>
          <p:cNvPr id="17" name="TextBox 58"/>
          <p:cNvSpPr txBox="1"/>
          <p:nvPr/>
        </p:nvSpPr>
        <p:spPr>
          <a:xfrm>
            <a:off x="8925472" y="4019748"/>
            <a:ext cx="1230313" cy="246063"/>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err="1">
                <a:solidFill>
                  <a:schemeClr val="bg1"/>
                </a:solidFill>
                <a:latin typeface="+mj-lt"/>
                <a:ea typeface="幼圆" panose="02010509060101010101" pitchFamily="49" charset="-122"/>
                <a:sym typeface="微软雅黑" pitchFamily="34" charset="-122"/>
              </a:rPr>
              <a:t>Slideshare</a:t>
            </a:r>
            <a:endParaRPr lang="zh-CN" altLang="en-US" sz="1200" dirty="0">
              <a:solidFill>
                <a:schemeClr val="bg1"/>
              </a:solidFill>
              <a:latin typeface="+mj-lt"/>
              <a:ea typeface="幼圆" panose="02010509060101010101" pitchFamily="49" charset="-122"/>
            </a:endParaRPr>
          </a:p>
        </p:txBody>
      </p:sp>
      <p:grpSp>
        <p:nvGrpSpPr>
          <p:cNvPr id="18" name="组合 17"/>
          <p:cNvGrpSpPr>
            <a:grpSpLocks/>
          </p:cNvGrpSpPr>
          <p:nvPr/>
        </p:nvGrpSpPr>
        <p:grpSpPr bwMode="auto">
          <a:xfrm>
            <a:off x="5539335" y="2846586"/>
            <a:ext cx="1438275" cy="1436687"/>
            <a:chOff x="5675204" y="407884"/>
            <a:chExt cx="1437120" cy="1437120"/>
          </a:xfrm>
        </p:grpSpPr>
        <p:sp useBgFill="1">
          <p:nvSpPr>
            <p:cNvPr id="19" name="椭圆 18"/>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mj-lt"/>
                <a:ea typeface="幼圆" panose="02010509060101010101" pitchFamily="49" charset="-122"/>
              </a:endParaRPr>
            </a:p>
          </p:txBody>
        </p:sp>
        <p:sp>
          <p:nvSpPr>
            <p:cNvPr id="20"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mj-lt"/>
                <a:ea typeface="幼圆" panose="02010509060101010101" pitchFamily="49" charset="-122"/>
              </a:endParaRPr>
            </a:p>
          </p:txBody>
        </p:sp>
      </p:grpSp>
    </p:spTree>
    <p:custDataLst>
      <p:tags r:id="rId1"/>
    </p:custDataLst>
    <p:extLst>
      <p:ext uri="{BB962C8B-B14F-4D97-AF65-F5344CB8AC3E}">
        <p14:creationId xmlns:p14="http://schemas.microsoft.com/office/powerpoint/2010/main" val="593000477"/>
      </p:ext>
    </p:extLst>
  </p:cSld>
  <p:clrMapOvr>
    <a:masterClrMapping/>
  </p:clrMapOvr>
  <mc:AlternateContent xmlns:mc="http://schemas.openxmlformats.org/markup-compatibility/2006" xmlns:p14="http://schemas.microsoft.com/office/powerpoint/2010/main">
    <mc:Choice Requires="p14">
      <p:transition spd="slow" p14:dur="1600" advTm="5820">
        <p14:conveyor dir="l"/>
      </p:transition>
    </mc:Choice>
    <mc:Fallback xmlns="">
      <p:transition spd="slow" advTm="582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par>
                          <p:cTn id="18" fill="hold">
                            <p:stCondLst>
                              <p:cond delay="1000"/>
                            </p:stCondLst>
                            <p:childTnLst>
                              <p:par>
                                <p:cTn id="19" presetID="47"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anim calcmode="lin" valueType="num">
                                      <p:cBhvr>
                                        <p:cTn id="22" dur="500" fill="hold"/>
                                        <p:tgtEl>
                                          <p:spTgt spid="12"/>
                                        </p:tgtEl>
                                        <p:attrNameLst>
                                          <p:attrName>ppt_x</p:attrName>
                                        </p:attrNameLst>
                                      </p:cBhvr>
                                      <p:tavLst>
                                        <p:tav tm="0">
                                          <p:val>
                                            <p:strVal val="#ppt_x"/>
                                          </p:val>
                                        </p:tav>
                                        <p:tav tm="100000">
                                          <p:val>
                                            <p:strVal val="#ppt_x"/>
                                          </p:val>
                                        </p:tav>
                                      </p:tavLst>
                                    </p:anim>
                                    <p:anim calcmode="lin" valueType="num">
                                      <p:cBhvr>
                                        <p:cTn id="23" dur="5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p:tgtEl>
                                          <p:spTgt spid="10"/>
                                        </p:tgtEl>
                                        <p:attrNameLst>
                                          <p:attrName>ppt_x</p:attrName>
                                        </p:attrNameLst>
                                      </p:cBhvr>
                                      <p:tavLst>
                                        <p:tav tm="0">
                                          <p:val>
                                            <p:strVal val="#ppt_x-#ppt_w*1.125000"/>
                                          </p:val>
                                        </p:tav>
                                        <p:tav tm="100000">
                                          <p:val>
                                            <p:strVal val="#ppt_x"/>
                                          </p:val>
                                        </p:tav>
                                      </p:tavLst>
                                    </p:anim>
                                    <p:animEffect transition="in" filter="wipe(right)">
                                      <p:cBhvr>
                                        <p:cTn id="28" dur="500"/>
                                        <p:tgtEl>
                                          <p:spTgt spid="10"/>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ppt_x"/>
                                          </p:val>
                                        </p:tav>
                                        <p:tav tm="100000">
                                          <p:val>
                                            <p:strVal val="#ppt_x"/>
                                          </p:val>
                                        </p:tav>
                                      </p:tavLst>
                                    </p:anim>
                                    <p:anim calcmode="lin" valueType="num">
                                      <p:cBhvr additive="base">
                                        <p:cTn id="41" dur="500" fill="hold"/>
                                        <p:tgtEl>
                                          <p:spTgt spid="1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ppt_x"/>
                                          </p:val>
                                        </p:tav>
                                        <p:tav tm="100000">
                                          <p:val>
                                            <p:strVal val="#ppt_x"/>
                                          </p:val>
                                        </p:tav>
                                      </p:tavLst>
                                    </p:anim>
                                    <p:anim calcmode="lin" valueType="num">
                                      <p:cBhvr additive="base">
                                        <p:cTn id="45" dur="500" fill="hold"/>
                                        <p:tgtEl>
                                          <p:spTgt spid="1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ppt_x"/>
                                          </p:val>
                                        </p:tav>
                                        <p:tav tm="100000">
                                          <p:val>
                                            <p:strVal val="#ppt_x"/>
                                          </p:val>
                                        </p:tav>
                                      </p:tavLst>
                                    </p:anim>
                                    <p:anim calcmode="lin" valueType="num">
                                      <p:cBhvr additive="base">
                                        <p:cTn id="4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0" y="0"/>
            <a:ext cx="4944426" cy="1903374"/>
            <a:chOff x="0" y="0"/>
            <a:chExt cx="4944426" cy="1903374"/>
          </a:xfrm>
        </p:grpSpPr>
        <p:pic>
          <p:nvPicPr>
            <p:cNvPr id="44" name="图片 4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45" name="组合 44"/>
            <p:cNvGrpSpPr/>
            <p:nvPr/>
          </p:nvGrpSpPr>
          <p:grpSpPr>
            <a:xfrm>
              <a:off x="1968756" y="143721"/>
              <a:ext cx="2975670" cy="1226301"/>
              <a:chOff x="812751" y="626048"/>
              <a:chExt cx="2975670" cy="1226301"/>
            </a:xfrm>
          </p:grpSpPr>
          <p:pic>
            <p:nvPicPr>
              <p:cNvPr id="46" name="图片 4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47" name="矩形 46"/>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err="1">
                    <a:solidFill>
                      <a:schemeClr val="tx1">
                        <a:lumMod val="85000"/>
                        <a:lumOff val="15000"/>
                      </a:schemeClr>
                    </a:solidFill>
                    <a:latin typeface="+mj-lt"/>
                    <a:ea typeface="幼圆" panose="02010509060101010101" pitchFamily="49" charset="-122"/>
                  </a:rPr>
                  <a:t>Education</a:t>
                </a:r>
                <a:endParaRPr lang="zh-CN" altLang="en-US" sz="2000" dirty="0">
                  <a:solidFill>
                    <a:schemeClr val="tx1">
                      <a:lumMod val="85000"/>
                      <a:lumOff val="15000"/>
                    </a:schemeClr>
                  </a:solidFill>
                  <a:latin typeface="+mj-lt"/>
                  <a:ea typeface="幼圆" panose="02010509060101010101" pitchFamily="49" charset="-122"/>
                </a:endParaRPr>
              </a:p>
            </p:txBody>
          </p:sp>
          <p:pic>
            <p:nvPicPr>
              <p:cNvPr id="48" name="图片 4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grpSp>
      <p:sp>
        <p:nvSpPr>
          <p:cNvPr id="79" name="矩形 78"/>
          <p:cNvSpPr/>
          <p:nvPr/>
        </p:nvSpPr>
        <p:spPr>
          <a:xfrm>
            <a:off x="1959262" y="3862939"/>
            <a:ext cx="3069683" cy="1785621"/>
          </a:xfrm>
          <a:prstGeom prst="rect">
            <a:avLst/>
          </a:prstGeom>
          <a:solidFill>
            <a:srgbClr val="669121"/>
          </a:solidFill>
          <a:ln>
            <a:solidFill>
              <a:schemeClr val="bg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02995" tIns="51497" rIns="102995" bIns="51497" numCol="1" spcCol="0" rtlCol="0" fromWordArt="0" anchor="ctr" anchorCtr="0" forceAA="0" compatLnSpc="1">
            <a:prstTxWarp prst="textNoShape">
              <a:avLst/>
            </a:prstTxWarp>
            <a:noAutofit/>
          </a:bodyPr>
          <a:lstStyle/>
          <a:p>
            <a:r>
              <a:rPr lang="tr-TR" altLang="zh-CN" sz="1400" dirty="0" err="1">
                <a:solidFill>
                  <a:schemeClr val="bg1"/>
                </a:solidFill>
                <a:latin typeface="+mj-lt"/>
                <a:ea typeface="幼圆" panose="02010509060101010101" pitchFamily="49" charset="-122"/>
              </a:rPr>
              <a:t>Conferences</a:t>
            </a:r>
            <a:endParaRPr lang="tr-TR" altLang="zh-CN" sz="1400" dirty="0">
              <a:solidFill>
                <a:schemeClr val="bg1"/>
              </a:solidFill>
              <a:latin typeface="+mj-lt"/>
              <a:ea typeface="幼圆" panose="02010509060101010101" pitchFamily="49" charset="-122"/>
            </a:endParaRPr>
          </a:p>
          <a:p>
            <a:endParaRPr lang="tr-TR" altLang="zh-CN" sz="1400" dirty="0">
              <a:solidFill>
                <a:schemeClr val="bg1"/>
              </a:solidFill>
              <a:latin typeface="+mj-lt"/>
              <a:ea typeface="幼圆" panose="02010509060101010101" pitchFamily="49" charset="-122"/>
            </a:endParaRPr>
          </a:p>
          <a:p>
            <a:r>
              <a:rPr lang="en-US" altLang="zh-CN" sz="1200" noProof="1">
                <a:solidFill>
                  <a:schemeClr val="bg1"/>
                </a:solidFill>
                <a:latin typeface="+mj-lt"/>
              </a:rPr>
              <a:t>incididunt ut labore et dolore magna aliqua. Ut enim ad</a:t>
            </a:r>
            <a:endParaRPr lang="zh-CN" altLang="en-US" sz="1200" dirty="0">
              <a:solidFill>
                <a:schemeClr val="bg1"/>
              </a:solidFill>
              <a:latin typeface="+mj-lt"/>
              <a:ea typeface="幼圆" panose="02010509060101010101" pitchFamily="49" charset="-122"/>
            </a:endParaRPr>
          </a:p>
        </p:txBody>
      </p:sp>
      <p:sp>
        <p:nvSpPr>
          <p:cNvPr id="80" name="矩形 79"/>
          <p:cNvSpPr/>
          <p:nvPr/>
        </p:nvSpPr>
        <p:spPr>
          <a:xfrm>
            <a:off x="5040551" y="3887284"/>
            <a:ext cx="3069683" cy="1761276"/>
          </a:xfrm>
          <a:prstGeom prst="rect">
            <a:avLst/>
          </a:prstGeom>
          <a:blipFill>
            <a:blip r:embed="rId8" cstate="screen">
              <a:extLst>
                <a:ext uri="{28A0092B-C50C-407E-A947-70E740481C1C}">
                  <a14:useLocalDpi xmlns:a14="http://schemas.microsoft.com/office/drawing/2010/main"/>
                </a:ext>
              </a:extLst>
            </a:blip>
            <a:stretch>
              <a:fillRect/>
            </a:stretch>
          </a:blipFill>
          <a:ln>
            <a:solidFill>
              <a:schemeClr val="bg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02995" tIns="51497" rIns="102995" bIns="51497" numCol="1" spcCol="0" rtlCol="0" fromWordArt="0" anchor="ctr" anchorCtr="0" forceAA="0" compatLnSpc="1">
            <a:prstTxWarp prst="textNoShape">
              <a:avLst/>
            </a:prstTxWarp>
            <a:noAutofit/>
          </a:bodyPr>
          <a:lstStyle/>
          <a:p>
            <a:pPr algn="ctr"/>
            <a:endParaRPr lang="zh-CN" altLang="en-US" sz="1400">
              <a:latin typeface="+mj-lt"/>
              <a:ea typeface="幼圆" panose="02010509060101010101" pitchFamily="49" charset="-122"/>
            </a:endParaRPr>
          </a:p>
        </p:txBody>
      </p:sp>
      <p:sp>
        <p:nvSpPr>
          <p:cNvPr id="81" name="矩形 80"/>
          <p:cNvSpPr/>
          <p:nvPr/>
        </p:nvSpPr>
        <p:spPr>
          <a:xfrm>
            <a:off x="8096011" y="3862939"/>
            <a:ext cx="3069683" cy="1785621"/>
          </a:xfrm>
          <a:prstGeom prst="rect">
            <a:avLst/>
          </a:prstGeom>
          <a:solidFill>
            <a:srgbClr val="669121"/>
          </a:solidFill>
          <a:ln>
            <a:solidFill>
              <a:schemeClr val="bg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02995" tIns="51497" rIns="102995" bIns="51497" numCol="1" spcCol="0" rtlCol="0" fromWordArt="0" anchor="ctr" anchorCtr="0" forceAA="0" compatLnSpc="1">
            <a:prstTxWarp prst="textNoShape">
              <a:avLst/>
            </a:prstTxWarp>
            <a:noAutofit/>
          </a:bodyPr>
          <a:lstStyle/>
          <a:p>
            <a:r>
              <a:rPr lang="tr-TR" altLang="zh-CN" sz="1400" dirty="0">
                <a:solidFill>
                  <a:schemeClr val="bg1"/>
                </a:solidFill>
                <a:latin typeface="+mj-lt"/>
                <a:ea typeface="幼圆" panose="02010509060101010101" pitchFamily="49" charset="-122"/>
              </a:rPr>
              <a:t>Enterprise</a:t>
            </a:r>
          </a:p>
          <a:p>
            <a:endParaRPr lang="tr-TR" altLang="zh-CN" sz="1400" dirty="0">
              <a:solidFill>
                <a:schemeClr val="bg1"/>
              </a:solidFill>
              <a:latin typeface="+mj-lt"/>
              <a:ea typeface="幼圆" panose="02010509060101010101" pitchFamily="49" charset="-122"/>
            </a:endParaRPr>
          </a:p>
          <a:p>
            <a:r>
              <a:rPr lang="en-US" altLang="zh-CN" sz="1200" noProof="1">
                <a:solidFill>
                  <a:schemeClr val="bg1"/>
                </a:solidFill>
                <a:latin typeface="+mj-lt"/>
              </a:rPr>
              <a:t>People who touch your heart are always with you.</a:t>
            </a:r>
            <a:endParaRPr lang="zh-CN" altLang="en-US" sz="1200" dirty="0">
              <a:latin typeface="+mj-lt"/>
              <a:ea typeface="幼圆" panose="02010509060101010101" pitchFamily="49" charset="-122"/>
            </a:endParaRPr>
          </a:p>
        </p:txBody>
      </p:sp>
      <p:sp>
        <p:nvSpPr>
          <p:cNvPr id="82" name="矩形 81"/>
          <p:cNvSpPr/>
          <p:nvPr/>
        </p:nvSpPr>
        <p:spPr>
          <a:xfrm>
            <a:off x="1959262" y="2072267"/>
            <a:ext cx="3069683" cy="1815018"/>
          </a:xfrm>
          <a:prstGeom prst="rect">
            <a:avLst/>
          </a:prstGeom>
          <a:blipFill>
            <a:blip r:embed="rId9" cstate="screen">
              <a:extLst>
                <a:ext uri="{28A0092B-C50C-407E-A947-70E740481C1C}">
                  <a14:useLocalDpi xmlns:a14="http://schemas.microsoft.com/office/drawing/2010/main"/>
                </a:ext>
              </a:extLst>
            </a:blip>
            <a:stretch>
              <a:fillRect/>
            </a:stretch>
          </a:blipFill>
          <a:ln>
            <a:solidFill>
              <a:schemeClr val="bg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02995" tIns="51497" rIns="102995" bIns="51497" numCol="1" spcCol="0" rtlCol="0" fromWordArt="0" anchor="ctr" anchorCtr="0" forceAA="0" compatLnSpc="1">
            <a:prstTxWarp prst="textNoShape">
              <a:avLst/>
            </a:prstTxWarp>
            <a:noAutofit/>
          </a:bodyPr>
          <a:lstStyle/>
          <a:p>
            <a:pPr algn="ctr"/>
            <a:endParaRPr lang="zh-CN" altLang="en-US" sz="1400">
              <a:latin typeface="+mj-lt"/>
              <a:ea typeface="幼圆" panose="02010509060101010101" pitchFamily="49" charset="-122"/>
            </a:endParaRPr>
          </a:p>
        </p:txBody>
      </p:sp>
      <p:sp>
        <p:nvSpPr>
          <p:cNvPr id="83" name="矩形 82"/>
          <p:cNvSpPr/>
          <p:nvPr/>
        </p:nvSpPr>
        <p:spPr>
          <a:xfrm>
            <a:off x="5029072" y="2072267"/>
            <a:ext cx="3069683" cy="1815017"/>
          </a:xfrm>
          <a:prstGeom prst="rect">
            <a:avLst/>
          </a:prstGeom>
          <a:solidFill>
            <a:srgbClr val="669121"/>
          </a:solidFill>
          <a:ln>
            <a:solidFill>
              <a:schemeClr val="bg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02995" tIns="51497" rIns="102995" bIns="51497" numCol="1" spcCol="0" rtlCol="0" fromWordArt="0" anchor="ctr" anchorCtr="0" forceAA="0" compatLnSpc="1">
            <a:prstTxWarp prst="textNoShape">
              <a:avLst/>
            </a:prstTxWarp>
            <a:noAutofit/>
          </a:bodyPr>
          <a:lstStyle/>
          <a:p>
            <a:r>
              <a:rPr lang="tr-TR" altLang="zh-CN" sz="1400" dirty="0" err="1">
                <a:solidFill>
                  <a:schemeClr val="bg1"/>
                </a:solidFill>
                <a:latin typeface="+mj-lt"/>
                <a:ea typeface="幼圆" panose="02010509060101010101" pitchFamily="49" charset="-122"/>
              </a:rPr>
              <a:t>Events</a:t>
            </a:r>
            <a:endParaRPr lang="tr-TR" altLang="zh-CN" sz="1400" dirty="0">
              <a:solidFill>
                <a:schemeClr val="bg1"/>
              </a:solidFill>
              <a:latin typeface="+mj-lt"/>
              <a:ea typeface="幼圆" panose="02010509060101010101" pitchFamily="49" charset="-122"/>
            </a:endParaRPr>
          </a:p>
          <a:p>
            <a:endParaRPr lang="tr-TR" altLang="zh-CN" sz="1400" dirty="0">
              <a:solidFill>
                <a:schemeClr val="bg1"/>
              </a:solidFill>
              <a:latin typeface="+mj-lt"/>
              <a:ea typeface="幼圆" panose="02010509060101010101" pitchFamily="49" charset="-122"/>
            </a:endParaRPr>
          </a:p>
          <a:p>
            <a:r>
              <a:rPr lang="en-US" altLang="zh-CN" sz="1200" noProof="1">
                <a:solidFill>
                  <a:schemeClr val="bg1"/>
                </a:solidFill>
                <a:latin typeface="+mj-lt"/>
              </a:rPr>
              <a:t>People who touch your heart are always with you.</a:t>
            </a:r>
            <a:endParaRPr lang="zh-CN" altLang="en-US" sz="1200" dirty="0">
              <a:latin typeface="+mj-lt"/>
              <a:ea typeface="幼圆" panose="02010509060101010101" pitchFamily="49" charset="-122"/>
            </a:endParaRPr>
          </a:p>
        </p:txBody>
      </p:sp>
      <p:sp>
        <p:nvSpPr>
          <p:cNvPr id="84" name="矩形 83"/>
          <p:cNvSpPr/>
          <p:nvPr/>
        </p:nvSpPr>
        <p:spPr>
          <a:xfrm>
            <a:off x="8110362" y="2072267"/>
            <a:ext cx="3055332" cy="1815017"/>
          </a:xfrm>
          <a:prstGeom prst="rect">
            <a:avLst/>
          </a:prstGeom>
          <a:blipFill>
            <a:blip r:embed="rId10" cstate="screen">
              <a:extLst>
                <a:ext uri="{28A0092B-C50C-407E-A947-70E740481C1C}">
                  <a14:useLocalDpi xmlns:a14="http://schemas.microsoft.com/office/drawing/2010/main"/>
                </a:ext>
              </a:extLst>
            </a:blip>
            <a:stretch>
              <a:fillRect/>
            </a:stretch>
          </a:blipFill>
          <a:ln>
            <a:solidFill>
              <a:schemeClr val="bg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02995" tIns="51497" rIns="102995" bIns="51497" numCol="1" spcCol="0" rtlCol="0" fromWordArt="0" anchor="ctr" anchorCtr="0" forceAA="0" compatLnSpc="1">
            <a:prstTxWarp prst="textNoShape">
              <a:avLst/>
            </a:prstTxWarp>
            <a:noAutofit/>
          </a:bodyPr>
          <a:lstStyle/>
          <a:p>
            <a:pPr algn="ctr"/>
            <a:endParaRPr lang="zh-CN" altLang="en-US" sz="1400">
              <a:latin typeface="+mj-lt"/>
              <a:ea typeface="幼圆" panose="02010509060101010101" pitchFamily="49" charset="-122"/>
            </a:endParaRPr>
          </a:p>
        </p:txBody>
      </p:sp>
    </p:spTree>
    <p:custDataLst>
      <p:tags r:id="rId1"/>
    </p:custDataLst>
    <p:extLst>
      <p:ext uri="{BB962C8B-B14F-4D97-AF65-F5344CB8AC3E}">
        <p14:creationId xmlns:p14="http://schemas.microsoft.com/office/powerpoint/2010/main" val="1493498439"/>
      </p:ext>
    </p:extLst>
  </p:cSld>
  <p:clrMapOvr>
    <a:masterClrMapping/>
  </p:clrMapOvr>
  <mc:AlternateContent xmlns:mc="http://schemas.openxmlformats.org/markup-compatibility/2006" xmlns:p14="http://schemas.microsoft.com/office/powerpoint/2010/main">
    <mc:Choice Requires="p14">
      <p:transition spd="slow" p14:dur="1600" advTm="4466">
        <p14:conveyor dir="l"/>
      </p:transition>
    </mc:Choice>
    <mc:Fallback xmlns="">
      <p:transition spd="slow" advTm="446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4500"/>
                                  </p:stCondLst>
                                  <p:childTnLst>
                                    <p:set>
                                      <p:cBhvr>
                                        <p:cTn id="6" dur="1" fill="hold">
                                          <p:stCondLst>
                                            <p:cond delay="0"/>
                                          </p:stCondLst>
                                        </p:cTn>
                                        <p:tgtEl>
                                          <p:spTgt spid="82"/>
                                        </p:tgtEl>
                                        <p:attrNameLst>
                                          <p:attrName>style.visibility</p:attrName>
                                        </p:attrNameLst>
                                      </p:cBhvr>
                                      <p:to>
                                        <p:strVal val="visible"/>
                                      </p:to>
                                    </p:set>
                                    <p:animEffect transition="in" filter="randombar(horizontal)">
                                      <p:cBhvr>
                                        <p:cTn id="7" dur="1000"/>
                                        <p:tgtEl>
                                          <p:spTgt spid="82"/>
                                        </p:tgtEl>
                                      </p:cBhvr>
                                    </p:animEffect>
                                  </p:childTnLst>
                                  <p:subTnLst>
                                    <p:audio>
                                      <p:cMediaNode>
                                        <p:cTn display="0" masterRel="sameClick">
                                          <p:stCondLst>
                                            <p:cond evt="begin" delay="0">
                                              <p:tn val="5"/>
                                            </p:cond>
                                          </p:stCondLst>
                                          <p:endCondLst>
                                            <p:cond evt="onStopAudio" delay="0">
                                              <p:tgtEl>
                                                <p:sldTgt/>
                                              </p:tgtEl>
                                            </p:cond>
                                          </p:endCondLst>
                                        </p:cTn>
                                        <p:tgtEl>
                                          <p:sndTgt r:embed="rId4" name="dou.wav"/>
                                        </p:tgtEl>
                                      </p:cMediaNode>
                                    </p:audio>
                                  </p:subTnLst>
                                </p:cTn>
                              </p:par>
                              <p:par>
                                <p:cTn id="8" presetID="14" presetClass="entr" presetSubtype="10" fill="hold" grpId="0" nodeType="withEffect">
                                  <p:stCondLst>
                                    <p:cond delay="5000"/>
                                  </p:stCondLst>
                                  <p:childTnLst>
                                    <p:set>
                                      <p:cBhvr>
                                        <p:cTn id="9" dur="1" fill="hold">
                                          <p:stCondLst>
                                            <p:cond delay="0"/>
                                          </p:stCondLst>
                                        </p:cTn>
                                        <p:tgtEl>
                                          <p:spTgt spid="79"/>
                                        </p:tgtEl>
                                        <p:attrNameLst>
                                          <p:attrName>style.visibility</p:attrName>
                                        </p:attrNameLst>
                                      </p:cBhvr>
                                      <p:to>
                                        <p:strVal val="visible"/>
                                      </p:to>
                                    </p:set>
                                    <p:animEffect transition="in" filter="randombar(horizontal)">
                                      <p:cBhvr>
                                        <p:cTn id="10" dur="1000"/>
                                        <p:tgtEl>
                                          <p:spTgt spid="79"/>
                                        </p:tgtEl>
                                      </p:cBhvr>
                                    </p:animEffect>
                                  </p:childTnLst>
                                </p:cTn>
                              </p:par>
                              <p:par>
                                <p:cTn id="11" presetID="14" presetClass="entr" presetSubtype="10" fill="hold" grpId="0" nodeType="withEffect">
                                  <p:stCondLst>
                                    <p:cond delay="5500"/>
                                  </p:stCondLst>
                                  <p:childTnLst>
                                    <p:set>
                                      <p:cBhvr>
                                        <p:cTn id="12" dur="1" fill="hold">
                                          <p:stCondLst>
                                            <p:cond delay="0"/>
                                          </p:stCondLst>
                                        </p:cTn>
                                        <p:tgtEl>
                                          <p:spTgt spid="83"/>
                                        </p:tgtEl>
                                        <p:attrNameLst>
                                          <p:attrName>style.visibility</p:attrName>
                                        </p:attrNameLst>
                                      </p:cBhvr>
                                      <p:to>
                                        <p:strVal val="visible"/>
                                      </p:to>
                                    </p:set>
                                    <p:animEffect transition="in" filter="randombar(horizontal)">
                                      <p:cBhvr>
                                        <p:cTn id="13" dur="1000"/>
                                        <p:tgtEl>
                                          <p:spTgt spid="83"/>
                                        </p:tgtEl>
                                      </p:cBhvr>
                                    </p:animEffect>
                                  </p:childTnLst>
                                </p:cTn>
                              </p:par>
                              <p:par>
                                <p:cTn id="14" presetID="14" presetClass="entr" presetSubtype="10" fill="hold" grpId="0" nodeType="withEffect">
                                  <p:stCondLst>
                                    <p:cond delay="6000"/>
                                  </p:stCondLst>
                                  <p:childTnLst>
                                    <p:set>
                                      <p:cBhvr>
                                        <p:cTn id="15" dur="1" fill="hold">
                                          <p:stCondLst>
                                            <p:cond delay="0"/>
                                          </p:stCondLst>
                                        </p:cTn>
                                        <p:tgtEl>
                                          <p:spTgt spid="80"/>
                                        </p:tgtEl>
                                        <p:attrNameLst>
                                          <p:attrName>style.visibility</p:attrName>
                                        </p:attrNameLst>
                                      </p:cBhvr>
                                      <p:to>
                                        <p:strVal val="visible"/>
                                      </p:to>
                                    </p:set>
                                    <p:animEffect transition="in" filter="randombar(horizontal)">
                                      <p:cBhvr>
                                        <p:cTn id="16" dur="1000"/>
                                        <p:tgtEl>
                                          <p:spTgt spid="80"/>
                                        </p:tgtEl>
                                      </p:cBhvr>
                                    </p:animEffect>
                                  </p:childTnLst>
                                </p:cTn>
                              </p:par>
                              <p:par>
                                <p:cTn id="17" presetID="14" presetClass="entr" presetSubtype="10" fill="hold" grpId="0" nodeType="withEffect">
                                  <p:stCondLst>
                                    <p:cond delay="6500"/>
                                  </p:stCondLst>
                                  <p:childTnLst>
                                    <p:set>
                                      <p:cBhvr>
                                        <p:cTn id="18" dur="1" fill="hold">
                                          <p:stCondLst>
                                            <p:cond delay="0"/>
                                          </p:stCondLst>
                                        </p:cTn>
                                        <p:tgtEl>
                                          <p:spTgt spid="84"/>
                                        </p:tgtEl>
                                        <p:attrNameLst>
                                          <p:attrName>style.visibility</p:attrName>
                                        </p:attrNameLst>
                                      </p:cBhvr>
                                      <p:to>
                                        <p:strVal val="visible"/>
                                      </p:to>
                                    </p:set>
                                    <p:animEffect transition="in" filter="randombar(horizontal)">
                                      <p:cBhvr>
                                        <p:cTn id="19" dur="1000"/>
                                        <p:tgtEl>
                                          <p:spTgt spid="84"/>
                                        </p:tgtEl>
                                      </p:cBhvr>
                                    </p:animEffect>
                                  </p:childTnLst>
                                </p:cTn>
                              </p:par>
                              <p:par>
                                <p:cTn id="20" presetID="14" presetClass="entr" presetSubtype="10" fill="hold" grpId="0" nodeType="withEffect">
                                  <p:stCondLst>
                                    <p:cond delay="7000"/>
                                  </p:stCondLst>
                                  <p:childTnLst>
                                    <p:set>
                                      <p:cBhvr>
                                        <p:cTn id="21" dur="1" fill="hold">
                                          <p:stCondLst>
                                            <p:cond delay="0"/>
                                          </p:stCondLst>
                                        </p:cTn>
                                        <p:tgtEl>
                                          <p:spTgt spid="81"/>
                                        </p:tgtEl>
                                        <p:attrNameLst>
                                          <p:attrName>style.visibility</p:attrName>
                                        </p:attrNameLst>
                                      </p:cBhvr>
                                      <p:to>
                                        <p:strVal val="visible"/>
                                      </p:to>
                                    </p:set>
                                    <p:animEffect transition="in" filter="randombar(horizontal)">
                                      <p:cBhvr>
                                        <p:cTn id="22"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animBg="1"/>
      <p:bldP spid="81" grpId="0" animBg="1"/>
      <p:bldP spid="82" grpId="0" animBg="1"/>
      <p:bldP spid="83" grpId="0" animBg="1"/>
      <p:bldP spid="8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组合 78"/>
          <p:cNvGrpSpPr/>
          <p:nvPr/>
        </p:nvGrpSpPr>
        <p:grpSpPr>
          <a:xfrm>
            <a:off x="0" y="0"/>
            <a:ext cx="4944426" cy="1903374"/>
            <a:chOff x="0" y="0"/>
            <a:chExt cx="4944426" cy="1903374"/>
          </a:xfrm>
        </p:grpSpPr>
        <p:pic>
          <p:nvPicPr>
            <p:cNvPr id="80" name="图片 7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81" name="组合 80"/>
            <p:cNvGrpSpPr/>
            <p:nvPr/>
          </p:nvGrpSpPr>
          <p:grpSpPr>
            <a:xfrm>
              <a:off x="1968756" y="143721"/>
              <a:ext cx="2975670" cy="1226301"/>
              <a:chOff x="812751" y="626048"/>
              <a:chExt cx="2975670" cy="1226301"/>
            </a:xfrm>
          </p:grpSpPr>
          <p:pic>
            <p:nvPicPr>
              <p:cNvPr id="82" name="图片 8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83" name="矩形 82"/>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err="1">
                    <a:solidFill>
                      <a:schemeClr val="tx1">
                        <a:lumMod val="85000"/>
                        <a:lumOff val="15000"/>
                      </a:schemeClr>
                    </a:solidFill>
                    <a:latin typeface="+mj-lt"/>
                    <a:ea typeface="幼圆" panose="02010509060101010101" pitchFamily="49" charset="-122"/>
                  </a:rPr>
                  <a:t>Education</a:t>
                </a:r>
                <a:endParaRPr lang="zh-CN" altLang="en-US" sz="2000" dirty="0">
                  <a:solidFill>
                    <a:schemeClr val="tx1">
                      <a:lumMod val="85000"/>
                      <a:lumOff val="15000"/>
                    </a:schemeClr>
                  </a:solidFill>
                  <a:latin typeface="+mj-lt"/>
                  <a:ea typeface="幼圆" panose="02010509060101010101" pitchFamily="49" charset="-122"/>
                </a:endParaRPr>
              </a:p>
            </p:txBody>
          </p:sp>
          <p:pic>
            <p:nvPicPr>
              <p:cNvPr id="84" name="图片 8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grpSp>
      <p:sp>
        <p:nvSpPr>
          <p:cNvPr id="89" name="MH_Picture_1"/>
          <p:cNvSpPr>
            <a:spLocks noChangeArrowheads="1"/>
          </p:cNvSpPr>
          <p:nvPr/>
        </p:nvSpPr>
        <p:spPr bwMode="auto">
          <a:xfrm>
            <a:off x="2546073" y="2176444"/>
            <a:ext cx="4918075" cy="2463800"/>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latinLnBrk="1" hangingPunct="1"/>
            <a:endParaRPr lang="zh-CN" altLang="en-US">
              <a:solidFill>
                <a:srgbClr val="FFFFFF"/>
              </a:solidFill>
              <a:latin typeface="+mj-lt"/>
            </a:endParaRPr>
          </a:p>
        </p:txBody>
      </p:sp>
      <p:sp>
        <p:nvSpPr>
          <p:cNvPr id="91" name="MH_Text_1"/>
          <p:cNvSpPr txBox="1">
            <a:spLocks noChangeArrowheads="1"/>
          </p:cNvSpPr>
          <p:nvPr/>
        </p:nvSpPr>
        <p:spPr bwMode="auto">
          <a:xfrm>
            <a:off x="2690089" y="4916469"/>
            <a:ext cx="7776864"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vl2pPr marL="742950" indent="-285750"/>
            <a:lvl3pPr/>
            <a:lvl4pPr/>
            <a:lvl5pPr/>
            <a:lvl6pPr/>
            <a:lvl7pPr/>
            <a:lvl8pPr/>
            <a:lvl9pPr/>
          </a:lstStyle>
          <a:p>
            <a:pPr algn="ctr" eaLnBrk="1" latinLnBrk="1" hangingPunct="1">
              <a:lnSpc>
                <a:spcPct val="130000"/>
              </a:lnSpc>
            </a:pPr>
            <a:r>
              <a:rPr lang="en-US" sz="1400" dirty="0">
                <a:solidFill>
                  <a:schemeClr val="bg1"/>
                </a:solidFill>
                <a:latin typeface="+mj-lt"/>
                <a:ea typeface="微软雅黑 Light" charset="-122"/>
                <a:sym typeface="나눔고딕" charset="-127"/>
              </a:rPr>
              <a:t>A torn jacket is soon mended; but hard words bruise the heart of a child.</a:t>
            </a:r>
            <a:r>
              <a:rPr lang="tr-TR" sz="1400" dirty="0">
                <a:solidFill>
                  <a:schemeClr val="bg1"/>
                </a:solidFill>
                <a:latin typeface="+mj-lt"/>
                <a:ea typeface="微软雅黑 Light" charset="-122"/>
                <a:sym typeface="나눔고딕" charset="-127"/>
              </a:rPr>
              <a:t> </a:t>
            </a:r>
            <a:r>
              <a:rPr lang="en-US" sz="1400" dirty="0">
                <a:solidFill>
                  <a:schemeClr val="bg1"/>
                </a:solidFill>
                <a:latin typeface="+mj-lt"/>
                <a:ea typeface="微软雅黑 Light" charset="-122"/>
                <a:sym typeface="나눔고딕" charset="-127"/>
              </a:rPr>
              <a:t>Henry Wadsworth Long</a:t>
            </a:r>
            <a:r>
              <a:rPr lang="tr-TR" sz="1400" dirty="0">
                <a:solidFill>
                  <a:schemeClr val="bg1"/>
                </a:solidFill>
                <a:latin typeface="+mj-lt"/>
                <a:ea typeface="微软雅黑 Light" charset="-122"/>
                <a:sym typeface="나눔고딕" charset="-127"/>
              </a:rPr>
              <a:t> </a:t>
            </a:r>
            <a:r>
              <a:rPr lang="en-US" sz="1400" dirty="0">
                <a:solidFill>
                  <a:schemeClr val="bg1"/>
                </a:solidFill>
                <a:latin typeface="+mj-lt"/>
                <a:ea typeface="微软雅黑 Light" charset="-122"/>
                <a:sym typeface="나눔고딕" charset="-127"/>
              </a:rPr>
              <a:t>fellow</a:t>
            </a:r>
            <a:r>
              <a:rPr lang="tr-TR" sz="1400" dirty="0">
                <a:solidFill>
                  <a:schemeClr val="bg1"/>
                </a:solidFill>
                <a:latin typeface="+mj-lt"/>
                <a:ea typeface="微软雅黑 Light" charset="-122"/>
                <a:sym typeface="나눔고딕" charset="-127"/>
              </a:rPr>
              <a:t> </a:t>
            </a:r>
            <a:r>
              <a:rPr lang="en-US" sz="1400" dirty="0">
                <a:solidFill>
                  <a:schemeClr val="bg1"/>
                </a:solidFill>
                <a:latin typeface="+mj-lt"/>
                <a:ea typeface="微软雅黑 Light" charset="-122"/>
                <a:sym typeface="나눔고딕" charset="-127"/>
              </a:rPr>
              <a:t>A torn jacket is soon mended; but hard words bruise the heart of a child.</a:t>
            </a:r>
            <a:r>
              <a:rPr lang="tr-TR" sz="1400" dirty="0">
                <a:solidFill>
                  <a:schemeClr val="bg1"/>
                </a:solidFill>
                <a:latin typeface="+mj-lt"/>
                <a:ea typeface="微软雅黑 Light" charset="-122"/>
                <a:sym typeface="나눔고딕" charset="-127"/>
              </a:rPr>
              <a:t> </a:t>
            </a:r>
            <a:r>
              <a:rPr lang="en-US" sz="1400" dirty="0">
                <a:solidFill>
                  <a:schemeClr val="bg1"/>
                </a:solidFill>
                <a:latin typeface="+mj-lt"/>
                <a:ea typeface="微软雅黑 Light" charset="-122"/>
                <a:sym typeface="나눔고딕" charset="-127"/>
              </a:rPr>
              <a:t>Henry Wadsworth Long</a:t>
            </a:r>
            <a:r>
              <a:rPr lang="tr-TR" sz="1400" dirty="0">
                <a:solidFill>
                  <a:schemeClr val="bg1"/>
                </a:solidFill>
                <a:latin typeface="+mj-lt"/>
                <a:ea typeface="微软雅黑 Light" charset="-122"/>
                <a:sym typeface="나눔고딕" charset="-127"/>
              </a:rPr>
              <a:t> </a:t>
            </a:r>
            <a:r>
              <a:rPr lang="en-US" sz="1400" dirty="0">
                <a:solidFill>
                  <a:schemeClr val="bg1"/>
                </a:solidFill>
                <a:latin typeface="+mj-lt"/>
                <a:ea typeface="微软雅黑 Light" charset="-122"/>
                <a:sym typeface="나눔고딕" charset="-127"/>
              </a:rPr>
              <a:t>fellow</a:t>
            </a:r>
            <a:r>
              <a:rPr lang="tr-TR" sz="1400" dirty="0">
                <a:solidFill>
                  <a:schemeClr val="bg1"/>
                </a:solidFill>
                <a:latin typeface="+mj-lt"/>
                <a:ea typeface="微软雅黑 Light" charset="-122"/>
                <a:sym typeface="나눔고딕" charset="-127"/>
              </a:rPr>
              <a:t> </a:t>
            </a:r>
            <a:r>
              <a:rPr lang="en-US" sz="1400" dirty="0">
                <a:solidFill>
                  <a:schemeClr val="bg1"/>
                </a:solidFill>
                <a:latin typeface="+mj-lt"/>
                <a:ea typeface="微软雅黑 Light" charset="-122"/>
                <a:sym typeface="나눔고딕" charset="-127"/>
              </a:rPr>
              <a:t>A torn jacket is soon mended; but hard words bruise the heart of a child.</a:t>
            </a:r>
            <a:r>
              <a:rPr lang="tr-TR" sz="1400" dirty="0">
                <a:solidFill>
                  <a:schemeClr val="bg1"/>
                </a:solidFill>
                <a:latin typeface="+mj-lt"/>
                <a:ea typeface="微软雅黑 Light" charset="-122"/>
                <a:sym typeface="나눔고딕" charset="-127"/>
              </a:rPr>
              <a:t> </a:t>
            </a:r>
            <a:r>
              <a:rPr lang="en-US" sz="1400" dirty="0">
                <a:solidFill>
                  <a:schemeClr val="bg1"/>
                </a:solidFill>
                <a:latin typeface="+mj-lt"/>
                <a:ea typeface="微软雅黑 Light" charset="-122"/>
                <a:sym typeface="나눔고딕" charset="-127"/>
              </a:rPr>
              <a:t>Henry Wadsworth Longfellow</a:t>
            </a:r>
            <a:endParaRPr lang="zh-CN" altLang="en-US" sz="1400" dirty="0">
              <a:solidFill>
                <a:schemeClr val="bg1"/>
              </a:solidFill>
              <a:latin typeface="+mj-lt"/>
              <a:ea typeface="微软雅黑 Light" charset="-122"/>
              <a:sym typeface="나눔고딕" charset="-127"/>
            </a:endParaRPr>
          </a:p>
        </p:txBody>
      </p:sp>
      <p:sp>
        <p:nvSpPr>
          <p:cNvPr id="93" name="矩形 92"/>
          <p:cNvSpPr/>
          <p:nvPr/>
        </p:nvSpPr>
        <p:spPr>
          <a:xfrm>
            <a:off x="7464148" y="2176444"/>
            <a:ext cx="3069683" cy="2463800"/>
          </a:xfrm>
          <a:prstGeom prst="rect">
            <a:avLst/>
          </a:prstGeom>
          <a:solidFill>
            <a:srgbClr val="669121"/>
          </a:solidFill>
          <a:ln>
            <a:solidFill>
              <a:schemeClr val="bg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02995" tIns="51497" rIns="102995" bIns="51497" numCol="1" spcCol="0" rtlCol="0" fromWordArt="0" anchor="ctr" anchorCtr="0" forceAA="0" compatLnSpc="1">
            <a:prstTxWarp prst="textNoShape">
              <a:avLst/>
            </a:prstTxWarp>
            <a:noAutofit/>
          </a:bodyPr>
          <a:lstStyle/>
          <a:p>
            <a:r>
              <a:rPr lang="tr-TR" altLang="zh-CN" sz="1400" dirty="0" err="1">
                <a:solidFill>
                  <a:schemeClr val="bg1"/>
                </a:solidFill>
                <a:latin typeface="+mj-lt"/>
                <a:ea typeface="幼圆" panose="02010509060101010101" pitchFamily="49" charset="-122"/>
              </a:rPr>
              <a:t>Powerpoint</a:t>
            </a:r>
            <a:endParaRPr lang="tr-TR" altLang="zh-CN" sz="1400" dirty="0">
              <a:solidFill>
                <a:schemeClr val="bg1"/>
              </a:solidFill>
              <a:latin typeface="+mj-lt"/>
              <a:ea typeface="幼圆" panose="02010509060101010101" pitchFamily="49" charset="-122"/>
            </a:endParaRPr>
          </a:p>
          <a:p>
            <a:endParaRPr lang="tr-TR" altLang="zh-CN" sz="1400" dirty="0">
              <a:solidFill>
                <a:schemeClr val="bg1"/>
              </a:solidFill>
              <a:latin typeface="+mj-lt"/>
              <a:ea typeface="幼圆" panose="02010509060101010101" pitchFamily="49" charset="-122"/>
            </a:endParaRPr>
          </a:p>
          <a:p>
            <a:r>
              <a:rPr lang="en-US" altLang="zh-CN" sz="1200" noProof="1">
                <a:solidFill>
                  <a:schemeClr val="bg1"/>
                </a:solidFill>
                <a:latin typeface="+mj-lt"/>
              </a:rPr>
              <a:t>Be not afraid of going slowly, be afraid only of standing still</a:t>
            </a:r>
            <a:endParaRPr lang="zh-CN" altLang="en-US" sz="1200" dirty="0">
              <a:latin typeface="+mj-lt"/>
              <a:ea typeface="幼圆" panose="02010509060101010101" pitchFamily="49" charset="-122"/>
            </a:endParaRPr>
          </a:p>
        </p:txBody>
      </p:sp>
    </p:spTree>
    <p:custDataLst>
      <p:tags r:id="rId1"/>
    </p:custDataLst>
    <p:extLst>
      <p:ext uri="{BB962C8B-B14F-4D97-AF65-F5344CB8AC3E}">
        <p14:creationId xmlns:p14="http://schemas.microsoft.com/office/powerpoint/2010/main" val="4277068528"/>
      </p:ext>
    </p:extLst>
  </p:cSld>
  <p:clrMapOvr>
    <a:masterClrMapping/>
  </p:clrMapOvr>
  <mc:AlternateContent xmlns:mc="http://schemas.openxmlformats.org/markup-compatibility/2006" xmlns:p14="http://schemas.microsoft.com/office/powerpoint/2010/main">
    <mc:Choice Requires="p14">
      <p:transition spd="slow" p14:dur="1600" advTm="1822">
        <p14:conveyor dir="l"/>
      </p:transition>
    </mc:Choice>
    <mc:Fallback xmlns="">
      <p:transition spd="slow" advTm="182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500"/>
                                  </p:stCondLst>
                                  <p:childTnLst>
                                    <p:set>
                                      <p:cBhvr>
                                        <p:cTn id="6" dur="1" fill="hold">
                                          <p:stCondLst>
                                            <p:cond delay="0"/>
                                          </p:stCondLst>
                                        </p:cTn>
                                        <p:tgtEl>
                                          <p:spTgt spid="93"/>
                                        </p:tgtEl>
                                        <p:attrNameLst>
                                          <p:attrName>style.visibility</p:attrName>
                                        </p:attrNameLst>
                                      </p:cBhvr>
                                      <p:to>
                                        <p:strVal val="visible"/>
                                      </p:to>
                                    </p:set>
                                    <p:animEffect transition="in" filter="randombar(horizontal)">
                                      <p:cBhvr>
                                        <p:cTn id="7" dur="1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4944426" cy="1903374"/>
            <a:chOff x="0" y="0"/>
            <a:chExt cx="4944426" cy="1903374"/>
          </a:xfrm>
        </p:grpSpPr>
        <p:pic>
          <p:nvPicPr>
            <p:cNvPr id="87" name="图片 8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88" name="组合 87"/>
            <p:cNvGrpSpPr/>
            <p:nvPr/>
          </p:nvGrpSpPr>
          <p:grpSpPr>
            <a:xfrm>
              <a:off x="1968756" y="143721"/>
              <a:ext cx="2975670" cy="1226301"/>
              <a:chOff x="812751" y="626048"/>
              <a:chExt cx="2975670" cy="1226301"/>
            </a:xfrm>
          </p:grpSpPr>
          <p:pic>
            <p:nvPicPr>
              <p:cNvPr id="89" name="图片 8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90" name="矩形 89"/>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err="1">
                    <a:solidFill>
                      <a:schemeClr val="tx1">
                        <a:lumMod val="85000"/>
                        <a:lumOff val="15000"/>
                      </a:schemeClr>
                    </a:solidFill>
                    <a:latin typeface="+mj-lt"/>
                    <a:ea typeface="幼圆" panose="02010509060101010101" pitchFamily="49" charset="-122"/>
                  </a:rPr>
                  <a:t>Education</a:t>
                </a:r>
                <a:endParaRPr lang="zh-CN" altLang="en-US" sz="2000" dirty="0">
                  <a:solidFill>
                    <a:schemeClr val="tx1">
                      <a:lumMod val="85000"/>
                      <a:lumOff val="15000"/>
                    </a:schemeClr>
                  </a:solidFill>
                  <a:latin typeface="+mj-lt"/>
                  <a:ea typeface="幼圆" panose="02010509060101010101" pitchFamily="49" charset="-122"/>
                </a:endParaRPr>
              </a:p>
            </p:txBody>
          </p:sp>
          <p:pic>
            <p:nvPicPr>
              <p:cNvPr id="91" name="图片 9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grpSp>
      <p:sp>
        <p:nvSpPr>
          <p:cNvPr id="92" name="六边形 91"/>
          <p:cNvSpPr/>
          <p:nvPr/>
        </p:nvSpPr>
        <p:spPr>
          <a:xfrm>
            <a:off x="2989810" y="3220586"/>
            <a:ext cx="1850882" cy="1594229"/>
          </a:xfrm>
          <a:prstGeom prst="hexagon">
            <a:avLst/>
          </a:prstGeom>
          <a:solidFill>
            <a:srgbClr val="66912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prstClr val="white"/>
              </a:solidFill>
              <a:latin typeface="+mj-lt"/>
              <a:ea typeface="幼圆" panose="02010509060101010101" pitchFamily="49" charset="-122"/>
            </a:endParaRPr>
          </a:p>
        </p:txBody>
      </p:sp>
      <p:sp>
        <p:nvSpPr>
          <p:cNvPr id="93" name="六边形 92"/>
          <p:cNvSpPr/>
          <p:nvPr/>
        </p:nvSpPr>
        <p:spPr>
          <a:xfrm>
            <a:off x="4479478" y="2404460"/>
            <a:ext cx="1850882" cy="1595587"/>
          </a:xfrm>
          <a:prstGeom prst="hexagon">
            <a:avLst/>
          </a:prstGeom>
          <a:solidFill>
            <a:srgbClr val="66912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prstClr val="white"/>
              </a:solidFill>
              <a:latin typeface="+mj-lt"/>
              <a:ea typeface="幼圆" panose="02010509060101010101" pitchFamily="49" charset="-122"/>
            </a:endParaRPr>
          </a:p>
        </p:txBody>
      </p:sp>
      <p:sp>
        <p:nvSpPr>
          <p:cNvPr id="94" name="六边形 93"/>
          <p:cNvSpPr/>
          <p:nvPr/>
        </p:nvSpPr>
        <p:spPr>
          <a:xfrm>
            <a:off x="5969146" y="3228734"/>
            <a:ext cx="1850882" cy="1595586"/>
          </a:xfrm>
          <a:prstGeom prst="hexagon">
            <a:avLst/>
          </a:prstGeom>
          <a:solidFill>
            <a:srgbClr val="66912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prstClr val="white"/>
              </a:solidFill>
              <a:latin typeface="+mj-lt"/>
              <a:ea typeface="幼圆" panose="02010509060101010101" pitchFamily="49" charset="-122"/>
            </a:endParaRPr>
          </a:p>
        </p:txBody>
      </p:sp>
      <p:sp>
        <p:nvSpPr>
          <p:cNvPr id="95" name="六边形 94"/>
          <p:cNvSpPr/>
          <p:nvPr/>
        </p:nvSpPr>
        <p:spPr>
          <a:xfrm>
            <a:off x="7458814" y="2413966"/>
            <a:ext cx="1850882" cy="1595586"/>
          </a:xfrm>
          <a:prstGeom prst="hexagon">
            <a:avLst/>
          </a:prstGeom>
          <a:solidFill>
            <a:srgbClr val="66912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prstClr val="white"/>
              </a:solidFill>
              <a:latin typeface="+mj-lt"/>
              <a:ea typeface="幼圆" panose="02010509060101010101" pitchFamily="49" charset="-122"/>
            </a:endParaRPr>
          </a:p>
        </p:txBody>
      </p:sp>
      <p:sp>
        <p:nvSpPr>
          <p:cNvPr id="96" name="文本框 9"/>
          <p:cNvSpPr txBox="1">
            <a:spLocks noChangeArrowheads="1"/>
          </p:cNvSpPr>
          <p:nvPr/>
        </p:nvSpPr>
        <p:spPr bwMode="auto">
          <a:xfrm>
            <a:off x="3252268" y="3492310"/>
            <a:ext cx="136127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dirty="0">
                <a:solidFill>
                  <a:srgbClr val="FFFFFF"/>
                </a:solidFill>
                <a:latin typeface="+mj-lt"/>
                <a:ea typeface="幼圆" panose="02010509060101010101" pitchFamily="49" charset="-122"/>
              </a:rPr>
              <a:t>01</a:t>
            </a:r>
          </a:p>
          <a:p>
            <a:pPr algn="ctr" eaLnBrk="1" hangingPunct="1">
              <a:lnSpc>
                <a:spcPct val="100000"/>
              </a:lnSpc>
              <a:spcBef>
                <a:spcPct val="0"/>
              </a:spcBef>
              <a:buFontTx/>
              <a:buNone/>
            </a:pPr>
            <a:r>
              <a:rPr lang="tr-TR" altLang="zh-CN" sz="1600" dirty="0" err="1">
                <a:solidFill>
                  <a:srgbClr val="FFFFFF"/>
                </a:solidFill>
                <a:latin typeface="+mj-lt"/>
                <a:ea typeface="幼圆" panose="02010509060101010101" pitchFamily="49" charset="-122"/>
              </a:rPr>
              <a:t>The</a:t>
            </a:r>
            <a:r>
              <a:rPr lang="tr-TR" altLang="zh-CN" sz="1600" dirty="0">
                <a:solidFill>
                  <a:srgbClr val="FFFFFF"/>
                </a:solidFill>
                <a:latin typeface="+mj-lt"/>
                <a:ea typeface="幼圆" panose="02010509060101010101" pitchFamily="49" charset="-122"/>
              </a:rPr>
              <a:t> Solution</a:t>
            </a:r>
            <a:endParaRPr lang="zh-CN" altLang="en-US" sz="1600" dirty="0">
              <a:solidFill>
                <a:srgbClr val="FFFFFF"/>
              </a:solidFill>
              <a:latin typeface="+mj-lt"/>
              <a:ea typeface="幼圆" panose="02010509060101010101" pitchFamily="49" charset="-122"/>
            </a:endParaRPr>
          </a:p>
        </p:txBody>
      </p:sp>
      <p:sp>
        <p:nvSpPr>
          <p:cNvPr id="97" name="文本框 10"/>
          <p:cNvSpPr txBox="1">
            <a:spLocks noChangeArrowheads="1"/>
          </p:cNvSpPr>
          <p:nvPr/>
        </p:nvSpPr>
        <p:spPr bwMode="auto">
          <a:xfrm>
            <a:off x="5022376" y="2752229"/>
            <a:ext cx="75693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dirty="0">
                <a:solidFill>
                  <a:srgbClr val="FFFFFF"/>
                </a:solidFill>
                <a:latin typeface="+mj-lt"/>
                <a:ea typeface="幼圆" panose="02010509060101010101" pitchFamily="49" charset="-122"/>
              </a:rPr>
              <a:t>02</a:t>
            </a:r>
          </a:p>
          <a:p>
            <a:pPr algn="ctr" eaLnBrk="1" hangingPunct="1">
              <a:lnSpc>
                <a:spcPct val="100000"/>
              </a:lnSpc>
              <a:spcBef>
                <a:spcPct val="0"/>
              </a:spcBef>
              <a:buFontTx/>
              <a:buNone/>
            </a:pPr>
            <a:r>
              <a:rPr lang="tr-TR" altLang="zh-CN" sz="1600" dirty="0">
                <a:solidFill>
                  <a:srgbClr val="FFFFFF"/>
                </a:solidFill>
                <a:latin typeface="+mj-lt"/>
                <a:ea typeface="幼圆" panose="02010509060101010101" pitchFamily="49" charset="-122"/>
              </a:rPr>
              <a:t>Visual</a:t>
            </a:r>
            <a:endParaRPr lang="zh-CN" altLang="en-US" sz="1600" dirty="0">
              <a:solidFill>
                <a:srgbClr val="FFFFFF"/>
              </a:solidFill>
              <a:latin typeface="+mj-lt"/>
              <a:ea typeface="幼圆" panose="02010509060101010101" pitchFamily="49" charset="-122"/>
            </a:endParaRPr>
          </a:p>
        </p:txBody>
      </p:sp>
      <p:sp>
        <p:nvSpPr>
          <p:cNvPr id="98" name="文本框 11"/>
          <p:cNvSpPr txBox="1">
            <a:spLocks noChangeArrowheads="1"/>
          </p:cNvSpPr>
          <p:nvPr/>
        </p:nvSpPr>
        <p:spPr bwMode="auto">
          <a:xfrm>
            <a:off x="6072087" y="3496384"/>
            <a:ext cx="16450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dirty="0">
                <a:solidFill>
                  <a:srgbClr val="FFFFFF"/>
                </a:solidFill>
                <a:latin typeface="+mj-lt"/>
                <a:ea typeface="幼圆" panose="02010509060101010101" pitchFamily="49" charset="-122"/>
              </a:rPr>
              <a:t>03</a:t>
            </a:r>
          </a:p>
          <a:p>
            <a:pPr algn="ctr" eaLnBrk="1" hangingPunct="1">
              <a:lnSpc>
                <a:spcPct val="100000"/>
              </a:lnSpc>
              <a:spcBef>
                <a:spcPct val="0"/>
              </a:spcBef>
              <a:buFontTx/>
              <a:buNone/>
            </a:pPr>
            <a:r>
              <a:rPr lang="tr-TR" altLang="zh-CN" sz="1600" dirty="0">
                <a:solidFill>
                  <a:srgbClr val="FFFFFF"/>
                </a:solidFill>
                <a:latin typeface="+mj-lt"/>
                <a:ea typeface="幼圆" panose="02010509060101010101" pitchFamily="49" charset="-122"/>
              </a:rPr>
              <a:t>A </a:t>
            </a:r>
            <a:r>
              <a:rPr lang="tr-TR" altLang="zh-CN" sz="1600" dirty="0" err="1">
                <a:solidFill>
                  <a:srgbClr val="FFFFFF"/>
                </a:solidFill>
                <a:latin typeface="+mj-lt"/>
                <a:ea typeface="幼圆" panose="02010509060101010101" pitchFamily="49" charset="-122"/>
              </a:rPr>
              <a:t>presentation</a:t>
            </a:r>
            <a:endParaRPr lang="zh-CN" altLang="en-US" sz="1600" dirty="0">
              <a:solidFill>
                <a:srgbClr val="FFFFFF"/>
              </a:solidFill>
              <a:latin typeface="+mj-lt"/>
              <a:ea typeface="幼圆" panose="02010509060101010101" pitchFamily="49" charset="-122"/>
            </a:endParaRPr>
          </a:p>
        </p:txBody>
      </p:sp>
      <p:sp>
        <p:nvSpPr>
          <p:cNvPr id="99" name="文本框 12"/>
          <p:cNvSpPr txBox="1">
            <a:spLocks noChangeArrowheads="1"/>
          </p:cNvSpPr>
          <p:nvPr/>
        </p:nvSpPr>
        <p:spPr bwMode="auto">
          <a:xfrm>
            <a:off x="7832972" y="2752229"/>
            <a:ext cx="110799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dirty="0">
                <a:solidFill>
                  <a:srgbClr val="FFFFFF"/>
                </a:solidFill>
                <a:latin typeface="+mj-lt"/>
                <a:ea typeface="幼圆" panose="02010509060101010101" pitchFamily="49" charset="-122"/>
              </a:rPr>
              <a:t>04</a:t>
            </a:r>
          </a:p>
          <a:p>
            <a:pPr algn="ctr" eaLnBrk="1" hangingPunct="1">
              <a:lnSpc>
                <a:spcPct val="100000"/>
              </a:lnSpc>
              <a:spcBef>
                <a:spcPct val="0"/>
              </a:spcBef>
              <a:buFontTx/>
              <a:buNone/>
            </a:pPr>
            <a:r>
              <a:rPr lang="tr-TR" altLang="zh-CN" sz="1600" dirty="0" err="1">
                <a:solidFill>
                  <a:srgbClr val="FFFFFF"/>
                </a:solidFill>
                <a:latin typeface="+mj-lt"/>
                <a:ea typeface="幼圆" panose="02010509060101010101" pitchFamily="49" charset="-122"/>
              </a:rPr>
              <a:t>Direction</a:t>
            </a:r>
            <a:endParaRPr lang="zh-CN" altLang="en-US" sz="1600" dirty="0">
              <a:solidFill>
                <a:srgbClr val="FFFFFF"/>
              </a:solidFill>
              <a:latin typeface="+mj-lt"/>
              <a:ea typeface="幼圆" panose="02010509060101010101" pitchFamily="49" charset="-122"/>
            </a:endParaRPr>
          </a:p>
        </p:txBody>
      </p:sp>
      <p:sp>
        <p:nvSpPr>
          <p:cNvPr id="100" name="Freeform 199"/>
          <p:cNvSpPr>
            <a:spLocks noEditPoints="1"/>
          </p:cNvSpPr>
          <p:nvPr/>
        </p:nvSpPr>
        <p:spPr bwMode="auto">
          <a:xfrm>
            <a:off x="2419127" y="5843562"/>
            <a:ext cx="273050" cy="220663"/>
          </a:xfrm>
          <a:custGeom>
            <a:avLst/>
            <a:gdLst>
              <a:gd name="T0" fmla="*/ 76 w 97"/>
              <a:gd name="T1" fmla="*/ 7 h 79"/>
              <a:gd name="T2" fmla="*/ 63 w 97"/>
              <a:gd name="T3" fmla="*/ 57 h 79"/>
              <a:gd name="T4" fmla="*/ 13 w 97"/>
              <a:gd name="T5" fmla="*/ 45 h 79"/>
              <a:gd name="T6" fmla="*/ 76 w 97"/>
              <a:gd name="T7" fmla="*/ 7 h 79"/>
              <a:gd name="T8" fmla="*/ 88 w 97"/>
              <a:gd name="T9" fmla="*/ 0 h 79"/>
              <a:gd name="T10" fmla="*/ 80 w 97"/>
              <a:gd name="T11" fmla="*/ 5 h 79"/>
              <a:gd name="T12" fmla="*/ 84 w 97"/>
              <a:gd name="T13" fmla="*/ 36 h 79"/>
              <a:gd name="T14" fmla="*/ 65 w 97"/>
              <a:gd name="T15" fmla="*/ 62 h 79"/>
              <a:gd name="T16" fmla="*/ 33 w 97"/>
              <a:gd name="T17" fmla="*/ 67 h 79"/>
              <a:gd name="T18" fmla="*/ 8 w 97"/>
              <a:gd name="T19" fmla="*/ 48 h 79"/>
              <a:gd name="T20" fmla="*/ 0 w 97"/>
              <a:gd name="T21" fmla="*/ 53 h 79"/>
              <a:gd name="T22" fmla="*/ 31 w 97"/>
              <a:gd name="T23" fmla="*/ 76 h 79"/>
              <a:gd name="T24" fmla="*/ 70 w 97"/>
              <a:gd name="T25" fmla="*/ 70 h 79"/>
              <a:gd name="T26" fmla="*/ 93 w 97"/>
              <a:gd name="T27" fmla="*/ 39 h 79"/>
              <a:gd name="T28" fmla="*/ 88 w 97"/>
              <a:gd name="T29" fmla="*/ 0 h 79"/>
              <a:gd name="T30" fmla="*/ 31 w 97"/>
              <a:gd name="T31" fmla="*/ 41 h 79"/>
              <a:gd name="T32" fmla="*/ 26 w 97"/>
              <a:gd name="T33" fmla="*/ 52 h 79"/>
              <a:gd name="T34" fmla="*/ 31 w 97"/>
              <a:gd name="T35" fmla="*/ 41 h 79"/>
              <a:gd name="T36" fmla="*/ 61 w 97"/>
              <a:gd name="T37" fmla="*/ 33 h 79"/>
              <a:gd name="T38" fmla="*/ 72 w 97"/>
              <a:gd name="T39" fmla="*/ 36 h 79"/>
              <a:gd name="T40" fmla="*/ 61 w 97"/>
              <a:gd name="T41" fmla="*/ 33 h 79"/>
              <a:gd name="T42" fmla="*/ 64 w 97"/>
              <a:gd name="T43" fmla="*/ 20 h 79"/>
              <a:gd name="T44" fmla="*/ 76 w 97"/>
              <a:gd name="T45" fmla="*/ 21 h 79"/>
              <a:gd name="T46" fmla="*/ 64 w 97"/>
              <a:gd name="T47" fmla="*/ 20 h 79"/>
              <a:gd name="T48" fmla="*/ 54 w 97"/>
              <a:gd name="T49" fmla="*/ 41 h 79"/>
              <a:gd name="T50" fmla="*/ 59 w 97"/>
              <a:gd name="T51" fmla="*/ 52 h 79"/>
              <a:gd name="T52" fmla="*/ 54 w 97"/>
              <a:gd name="T53" fmla="*/ 41 h 79"/>
              <a:gd name="T54" fmla="*/ 43 w 97"/>
              <a:gd name="T55" fmla="*/ 44 h 79"/>
              <a:gd name="T56" fmla="*/ 41 w 97"/>
              <a:gd name="T57" fmla="*/ 55 h 79"/>
              <a:gd name="T58" fmla="*/ 43 w 97"/>
              <a:gd name="T59" fmla="*/ 4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7" h="79">
                <a:moveTo>
                  <a:pt x="76" y="7"/>
                </a:moveTo>
                <a:cubicBezTo>
                  <a:pt x="86" y="24"/>
                  <a:pt x="80" y="47"/>
                  <a:pt x="63" y="57"/>
                </a:cubicBezTo>
                <a:cubicBezTo>
                  <a:pt x="46" y="68"/>
                  <a:pt x="23" y="62"/>
                  <a:pt x="13" y="45"/>
                </a:cubicBezTo>
                <a:cubicBezTo>
                  <a:pt x="76" y="7"/>
                  <a:pt x="76" y="7"/>
                  <a:pt x="76" y="7"/>
                </a:cubicBezTo>
                <a:close/>
                <a:moveTo>
                  <a:pt x="88" y="0"/>
                </a:moveTo>
                <a:cubicBezTo>
                  <a:pt x="80" y="5"/>
                  <a:pt x="80" y="5"/>
                  <a:pt x="80" y="5"/>
                </a:cubicBezTo>
                <a:cubicBezTo>
                  <a:pt x="86" y="15"/>
                  <a:pt x="87" y="26"/>
                  <a:pt x="84" y="36"/>
                </a:cubicBezTo>
                <a:cubicBezTo>
                  <a:pt x="82" y="47"/>
                  <a:pt x="75" y="56"/>
                  <a:pt x="65" y="62"/>
                </a:cubicBezTo>
                <a:cubicBezTo>
                  <a:pt x="55" y="68"/>
                  <a:pt x="44" y="70"/>
                  <a:pt x="33" y="67"/>
                </a:cubicBezTo>
                <a:cubicBezTo>
                  <a:pt x="23" y="65"/>
                  <a:pt x="14" y="58"/>
                  <a:pt x="8" y="48"/>
                </a:cubicBezTo>
                <a:cubicBezTo>
                  <a:pt x="0" y="53"/>
                  <a:pt x="0" y="53"/>
                  <a:pt x="0" y="53"/>
                </a:cubicBezTo>
                <a:cubicBezTo>
                  <a:pt x="7" y="65"/>
                  <a:pt x="18" y="73"/>
                  <a:pt x="31" y="76"/>
                </a:cubicBezTo>
                <a:cubicBezTo>
                  <a:pt x="44" y="79"/>
                  <a:pt x="58" y="78"/>
                  <a:pt x="70" y="70"/>
                </a:cubicBezTo>
                <a:cubicBezTo>
                  <a:pt x="82" y="63"/>
                  <a:pt x="90" y="51"/>
                  <a:pt x="93" y="39"/>
                </a:cubicBezTo>
                <a:cubicBezTo>
                  <a:pt x="97" y="26"/>
                  <a:pt x="95" y="12"/>
                  <a:pt x="88" y="0"/>
                </a:cubicBezTo>
                <a:close/>
                <a:moveTo>
                  <a:pt x="31" y="41"/>
                </a:moveTo>
                <a:cubicBezTo>
                  <a:pt x="31" y="41"/>
                  <a:pt x="19" y="48"/>
                  <a:pt x="26" y="52"/>
                </a:cubicBezTo>
                <a:cubicBezTo>
                  <a:pt x="33" y="55"/>
                  <a:pt x="31" y="41"/>
                  <a:pt x="31" y="41"/>
                </a:cubicBezTo>
                <a:close/>
                <a:moveTo>
                  <a:pt x="61" y="33"/>
                </a:moveTo>
                <a:cubicBezTo>
                  <a:pt x="60" y="33"/>
                  <a:pt x="69" y="44"/>
                  <a:pt x="72" y="36"/>
                </a:cubicBezTo>
                <a:cubicBezTo>
                  <a:pt x="74" y="29"/>
                  <a:pt x="61" y="33"/>
                  <a:pt x="61" y="33"/>
                </a:cubicBezTo>
                <a:close/>
                <a:moveTo>
                  <a:pt x="64" y="20"/>
                </a:moveTo>
                <a:cubicBezTo>
                  <a:pt x="64" y="21"/>
                  <a:pt x="75" y="29"/>
                  <a:pt x="76" y="21"/>
                </a:cubicBezTo>
                <a:cubicBezTo>
                  <a:pt x="76" y="13"/>
                  <a:pt x="64" y="20"/>
                  <a:pt x="64" y="20"/>
                </a:cubicBezTo>
                <a:close/>
                <a:moveTo>
                  <a:pt x="54" y="41"/>
                </a:moveTo>
                <a:cubicBezTo>
                  <a:pt x="54" y="41"/>
                  <a:pt x="52" y="55"/>
                  <a:pt x="59" y="52"/>
                </a:cubicBezTo>
                <a:cubicBezTo>
                  <a:pt x="66" y="49"/>
                  <a:pt x="55" y="41"/>
                  <a:pt x="54" y="41"/>
                </a:cubicBezTo>
                <a:close/>
                <a:moveTo>
                  <a:pt x="43" y="44"/>
                </a:moveTo>
                <a:cubicBezTo>
                  <a:pt x="43" y="44"/>
                  <a:pt x="34" y="54"/>
                  <a:pt x="41" y="55"/>
                </a:cubicBezTo>
                <a:cubicBezTo>
                  <a:pt x="49" y="56"/>
                  <a:pt x="44" y="44"/>
                  <a:pt x="43" y="44"/>
                </a:cubicBezTo>
                <a:close/>
              </a:path>
            </a:pathLst>
          </a:custGeom>
          <a:solidFill>
            <a:schemeClr val="bg1"/>
          </a:solidFill>
          <a:ln w="9525">
            <a:noFill/>
            <a:round/>
            <a:headEnd/>
            <a:tailEnd/>
          </a:ln>
        </p:spPr>
        <p:txBody>
          <a:bodyPr lIns="80296" tIns="40148" rIns="80296" bIns="40148"/>
          <a:lstStyle/>
          <a:p>
            <a:pPr eaLnBrk="1" fontAlgn="auto" hangingPunct="1">
              <a:spcBef>
                <a:spcPts val="0"/>
              </a:spcBef>
              <a:spcAft>
                <a:spcPts val="0"/>
              </a:spcAft>
              <a:defRPr/>
            </a:pPr>
            <a:endParaRPr lang="zh-CN" altLang="en-US" sz="1581">
              <a:solidFill>
                <a:prstClr val="black"/>
              </a:solidFill>
              <a:latin typeface="+mj-lt"/>
              <a:ea typeface="幼圆" panose="02010509060101010101" pitchFamily="49" charset="-122"/>
            </a:endParaRPr>
          </a:p>
        </p:txBody>
      </p:sp>
      <p:sp>
        <p:nvSpPr>
          <p:cNvPr id="101" name="椭圆 100"/>
          <p:cNvSpPr/>
          <p:nvPr/>
        </p:nvSpPr>
        <p:spPr>
          <a:xfrm>
            <a:off x="2333402" y="5732437"/>
            <a:ext cx="442913" cy="44291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latin typeface="+mj-lt"/>
              <a:ea typeface="幼圆" panose="02010509060101010101" pitchFamily="49" charset="-122"/>
            </a:endParaRPr>
          </a:p>
        </p:txBody>
      </p:sp>
      <p:sp>
        <p:nvSpPr>
          <p:cNvPr id="102" name="Freeform 156"/>
          <p:cNvSpPr>
            <a:spLocks noEditPoints="1"/>
          </p:cNvSpPr>
          <p:nvPr/>
        </p:nvSpPr>
        <p:spPr bwMode="auto">
          <a:xfrm>
            <a:off x="6665690" y="5835625"/>
            <a:ext cx="238125" cy="236537"/>
          </a:xfrm>
          <a:custGeom>
            <a:avLst/>
            <a:gdLst>
              <a:gd name="T0" fmla="*/ 49 w 98"/>
              <a:gd name="T1" fmla="*/ 0 h 98"/>
              <a:gd name="T2" fmla="*/ 83 w 98"/>
              <a:gd name="T3" fmla="*/ 15 h 98"/>
              <a:gd name="T4" fmla="*/ 98 w 98"/>
              <a:gd name="T5" fmla="*/ 49 h 98"/>
              <a:gd name="T6" fmla="*/ 83 w 98"/>
              <a:gd name="T7" fmla="*/ 83 h 98"/>
              <a:gd name="T8" fmla="*/ 49 w 98"/>
              <a:gd name="T9" fmla="*/ 98 h 98"/>
              <a:gd name="T10" fmla="*/ 15 w 98"/>
              <a:gd name="T11" fmla="*/ 83 h 98"/>
              <a:gd name="T12" fmla="*/ 0 w 98"/>
              <a:gd name="T13" fmla="*/ 49 h 98"/>
              <a:gd name="T14" fmla="*/ 15 w 98"/>
              <a:gd name="T15" fmla="*/ 15 h 98"/>
              <a:gd name="T16" fmla="*/ 49 w 98"/>
              <a:gd name="T17" fmla="*/ 0 h 98"/>
              <a:gd name="T18" fmla="*/ 55 w 98"/>
              <a:gd name="T19" fmla="*/ 47 h 98"/>
              <a:gd name="T20" fmla="*/ 54 w 98"/>
              <a:gd name="T21" fmla="*/ 45 h 98"/>
              <a:gd name="T22" fmla="*/ 69 w 98"/>
              <a:gd name="T23" fmla="*/ 24 h 98"/>
              <a:gd name="T24" fmla="*/ 65 w 98"/>
              <a:gd name="T25" fmla="*/ 22 h 98"/>
              <a:gd name="T26" fmla="*/ 50 w 98"/>
              <a:gd name="T27" fmla="*/ 43 h 98"/>
              <a:gd name="T28" fmla="*/ 46 w 98"/>
              <a:gd name="T29" fmla="*/ 44 h 98"/>
              <a:gd name="T30" fmla="*/ 42 w 98"/>
              <a:gd name="T31" fmla="*/ 53 h 98"/>
              <a:gd name="T32" fmla="*/ 51 w 98"/>
              <a:gd name="T33" fmla="*/ 57 h 98"/>
              <a:gd name="T34" fmla="*/ 53 w 98"/>
              <a:gd name="T35" fmla="*/ 56 h 98"/>
              <a:gd name="T36" fmla="*/ 70 w 98"/>
              <a:gd name="T37" fmla="*/ 61 h 98"/>
              <a:gd name="T38" fmla="*/ 71 w 98"/>
              <a:gd name="T39" fmla="*/ 57 h 98"/>
              <a:gd name="T40" fmla="*/ 56 w 98"/>
              <a:gd name="T41" fmla="*/ 50 h 98"/>
              <a:gd name="T42" fmla="*/ 55 w 98"/>
              <a:gd name="T43" fmla="*/ 47 h 98"/>
              <a:gd name="T44" fmla="*/ 74 w 98"/>
              <a:gd name="T45" fmla="*/ 24 h 98"/>
              <a:gd name="T46" fmla="*/ 49 w 98"/>
              <a:gd name="T47" fmla="*/ 14 h 98"/>
              <a:gd name="T48" fmla="*/ 24 w 98"/>
              <a:gd name="T49" fmla="*/ 24 h 98"/>
              <a:gd name="T50" fmla="*/ 13 w 98"/>
              <a:gd name="T51" fmla="*/ 49 h 98"/>
              <a:gd name="T52" fmla="*/ 24 w 98"/>
              <a:gd name="T53" fmla="*/ 74 h 98"/>
              <a:gd name="T54" fmla="*/ 49 w 98"/>
              <a:gd name="T55" fmla="*/ 85 h 98"/>
              <a:gd name="T56" fmla="*/ 74 w 98"/>
              <a:gd name="T57" fmla="*/ 74 h 98"/>
              <a:gd name="T58" fmla="*/ 84 w 98"/>
              <a:gd name="T59" fmla="*/ 49 h 98"/>
              <a:gd name="T60" fmla="*/ 74 w 98"/>
              <a:gd name="T61" fmla="*/ 2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8" h="98">
                <a:moveTo>
                  <a:pt x="49" y="0"/>
                </a:moveTo>
                <a:cubicBezTo>
                  <a:pt x="62" y="0"/>
                  <a:pt x="75" y="6"/>
                  <a:pt x="83" y="15"/>
                </a:cubicBezTo>
                <a:cubicBezTo>
                  <a:pt x="92" y="23"/>
                  <a:pt x="98" y="36"/>
                  <a:pt x="98" y="49"/>
                </a:cubicBezTo>
                <a:cubicBezTo>
                  <a:pt x="98" y="62"/>
                  <a:pt x="92" y="75"/>
                  <a:pt x="83" y="83"/>
                </a:cubicBezTo>
                <a:cubicBezTo>
                  <a:pt x="75" y="92"/>
                  <a:pt x="62" y="98"/>
                  <a:pt x="49" y="98"/>
                </a:cubicBezTo>
                <a:cubicBezTo>
                  <a:pt x="36" y="98"/>
                  <a:pt x="23" y="92"/>
                  <a:pt x="15" y="83"/>
                </a:cubicBezTo>
                <a:cubicBezTo>
                  <a:pt x="6" y="75"/>
                  <a:pt x="0" y="62"/>
                  <a:pt x="0" y="49"/>
                </a:cubicBezTo>
                <a:cubicBezTo>
                  <a:pt x="0" y="36"/>
                  <a:pt x="6" y="23"/>
                  <a:pt x="15" y="15"/>
                </a:cubicBezTo>
                <a:cubicBezTo>
                  <a:pt x="23" y="6"/>
                  <a:pt x="36" y="0"/>
                  <a:pt x="49" y="0"/>
                </a:cubicBezTo>
                <a:close/>
                <a:moveTo>
                  <a:pt x="55" y="47"/>
                </a:moveTo>
                <a:cubicBezTo>
                  <a:pt x="55" y="46"/>
                  <a:pt x="54" y="46"/>
                  <a:pt x="54" y="45"/>
                </a:cubicBezTo>
                <a:cubicBezTo>
                  <a:pt x="59" y="39"/>
                  <a:pt x="64" y="32"/>
                  <a:pt x="69" y="24"/>
                </a:cubicBezTo>
                <a:cubicBezTo>
                  <a:pt x="68" y="23"/>
                  <a:pt x="67" y="22"/>
                  <a:pt x="65" y="22"/>
                </a:cubicBezTo>
                <a:cubicBezTo>
                  <a:pt x="59" y="28"/>
                  <a:pt x="54" y="35"/>
                  <a:pt x="50" y="43"/>
                </a:cubicBezTo>
                <a:cubicBezTo>
                  <a:pt x="49" y="43"/>
                  <a:pt x="47" y="43"/>
                  <a:pt x="46" y="44"/>
                </a:cubicBezTo>
                <a:cubicBezTo>
                  <a:pt x="42" y="45"/>
                  <a:pt x="41" y="49"/>
                  <a:pt x="42" y="53"/>
                </a:cubicBezTo>
                <a:cubicBezTo>
                  <a:pt x="44" y="56"/>
                  <a:pt x="48" y="58"/>
                  <a:pt x="51" y="57"/>
                </a:cubicBezTo>
                <a:cubicBezTo>
                  <a:pt x="52" y="56"/>
                  <a:pt x="52" y="56"/>
                  <a:pt x="53" y="56"/>
                </a:cubicBezTo>
                <a:cubicBezTo>
                  <a:pt x="58" y="58"/>
                  <a:pt x="64" y="60"/>
                  <a:pt x="70" y="61"/>
                </a:cubicBezTo>
                <a:cubicBezTo>
                  <a:pt x="70" y="60"/>
                  <a:pt x="71" y="58"/>
                  <a:pt x="71" y="57"/>
                </a:cubicBezTo>
                <a:cubicBezTo>
                  <a:pt x="66" y="54"/>
                  <a:pt x="61" y="52"/>
                  <a:pt x="56" y="50"/>
                </a:cubicBezTo>
                <a:cubicBezTo>
                  <a:pt x="56" y="49"/>
                  <a:pt x="56" y="48"/>
                  <a:pt x="55" y="47"/>
                </a:cubicBezTo>
                <a:close/>
                <a:moveTo>
                  <a:pt x="74" y="24"/>
                </a:moveTo>
                <a:cubicBezTo>
                  <a:pt x="68" y="18"/>
                  <a:pt x="59" y="14"/>
                  <a:pt x="49" y="14"/>
                </a:cubicBezTo>
                <a:cubicBezTo>
                  <a:pt x="39" y="14"/>
                  <a:pt x="30" y="18"/>
                  <a:pt x="24" y="24"/>
                </a:cubicBezTo>
                <a:cubicBezTo>
                  <a:pt x="17" y="30"/>
                  <a:pt x="13" y="39"/>
                  <a:pt x="13" y="49"/>
                </a:cubicBezTo>
                <a:cubicBezTo>
                  <a:pt x="13" y="59"/>
                  <a:pt x="17" y="68"/>
                  <a:pt x="24" y="74"/>
                </a:cubicBezTo>
                <a:cubicBezTo>
                  <a:pt x="30" y="81"/>
                  <a:pt x="39" y="85"/>
                  <a:pt x="49" y="85"/>
                </a:cubicBezTo>
                <a:cubicBezTo>
                  <a:pt x="59" y="85"/>
                  <a:pt x="68" y="81"/>
                  <a:pt x="74" y="74"/>
                </a:cubicBezTo>
                <a:cubicBezTo>
                  <a:pt x="80" y="68"/>
                  <a:pt x="84" y="59"/>
                  <a:pt x="84" y="49"/>
                </a:cubicBezTo>
                <a:cubicBezTo>
                  <a:pt x="84" y="39"/>
                  <a:pt x="80" y="30"/>
                  <a:pt x="74" y="24"/>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lang="zh-CN" altLang="en-US" sz="1581">
              <a:solidFill>
                <a:prstClr val="black"/>
              </a:solidFill>
              <a:latin typeface="+mj-lt"/>
              <a:ea typeface="幼圆" panose="02010509060101010101" pitchFamily="49" charset="-122"/>
            </a:endParaRPr>
          </a:p>
        </p:txBody>
      </p:sp>
      <p:sp>
        <p:nvSpPr>
          <p:cNvPr id="103" name="椭圆 102"/>
          <p:cNvSpPr/>
          <p:nvPr/>
        </p:nvSpPr>
        <p:spPr>
          <a:xfrm>
            <a:off x="6557740" y="5732437"/>
            <a:ext cx="442912" cy="44291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latin typeface="+mj-lt"/>
              <a:ea typeface="幼圆" panose="02010509060101010101" pitchFamily="49" charset="-122"/>
            </a:endParaRPr>
          </a:p>
        </p:txBody>
      </p:sp>
      <p:sp>
        <p:nvSpPr>
          <p:cNvPr id="104" name="矩形 20"/>
          <p:cNvSpPr>
            <a:spLocks noChangeArrowheads="1"/>
          </p:cNvSpPr>
          <p:nvPr/>
        </p:nvSpPr>
        <p:spPr bwMode="auto">
          <a:xfrm>
            <a:off x="2862040" y="5673700"/>
            <a:ext cx="356235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Tx/>
              <a:buNone/>
            </a:pPr>
            <a:r>
              <a:rPr lang="en-US" altLang="zh-CN" sz="1050" noProof="1">
                <a:solidFill>
                  <a:schemeClr val="bg1"/>
                </a:solidFill>
                <a:latin typeface="+mj-lt"/>
              </a:rPr>
              <a:t>Take calculated risks. That is quite different from being rash.</a:t>
            </a:r>
            <a:endParaRPr lang="en-US" altLang="zh-CN" sz="1050" dirty="0">
              <a:solidFill>
                <a:srgbClr val="767171"/>
              </a:solidFill>
              <a:latin typeface="+mj-lt"/>
              <a:ea typeface="幼圆" panose="02010509060101010101" pitchFamily="49" charset="-122"/>
            </a:endParaRPr>
          </a:p>
        </p:txBody>
      </p:sp>
      <p:sp>
        <p:nvSpPr>
          <p:cNvPr id="105" name="矩形 21"/>
          <p:cNvSpPr>
            <a:spLocks noChangeArrowheads="1"/>
          </p:cNvSpPr>
          <p:nvPr/>
        </p:nvSpPr>
        <p:spPr bwMode="auto">
          <a:xfrm>
            <a:off x="7000652" y="5692750"/>
            <a:ext cx="3563938"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Tx/>
              <a:buNone/>
            </a:pPr>
            <a:r>
              <a:rPr lang="en-US" altLang="zh-CN" sz="1050" noProof="1">
                <a:solidFill>
                  <a:schemeClr val="bg1"/>
                </a:solidFill>
                <a:latin typeface="+mj-lt"/>
              </a:rPr>
              <a:t>To see what is in front of one's nose needs a constant struggle.</a:t>
            </a:r>
            <a:endParaRPr lang="en-US" altLang="zh-CN" sz="1050" dirty="0">
              <a:solidFill>
                <a:srgbClr val="767171"/>
              </a:solidFill>
              <a:latin typeface="+mj-lt"/>
              <a:ea typeface="幼圆" panose="02010509060101010101" pitchFamily="49" charset="-122"/>
            </a:endParaRPr>
          </a:p>
        </p:txBody>
      </p:sp>
      <p:cxnSp>
        <p:nvCxnSpPr>
          <p:cNvPr id="106" name="直接连接符 105"/>
          <p:cNvCxnSpPr/>
          <p:nvPr/>
        </p:nvCxnSpPr>
        <p:spPr>
          <a:xfrm>
            <a:off x="2419127" y="5416525"/>
            <a:ext cx="7881938" cy="0"/>
          </a:xfrm>
          <a:prstGeom prst="line">
            <a:avLst/>
          </a:prstGeom>
          <a:ln w="28575">
            <a:solidFill>
              <a:srgbClr val="66912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033416948"/>
      </p:ext>
    </p:extLst>
  </p:cSld>
  <p:clrMapOvr>
    <a:masterClrMapping/>
  </p:clrMapOvr>
  <mc:AlternateContent xmlns:mc="http://schemas.openxmlformats.org/markup-compatibility/2006" xmlns:p14="http://schemas.microsoft.com/office/powerpoint/2010/main">
    <mc:Choice Requires="p14">
      <p:transition spd="slow" p14:dur="1600" advTm="1492">
        <p14:conveyor dir="l"/>
      </p:transition>
    </mc:Choice>
    <mc:Fallback xmlns="">
      <p:transition spd="slow" advTm="1492">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534"/>
          <p:cNvSpPr/>
          <p:nvPr/>
        </p:nvSpPr>
        <p:spPr>
          <a:xfrm>
            <a:off x="3117007" y="2896245"/>
            <a:ext cx="2231898" cy="2231898"/>
          </a:xfrm>
          <a:prstGeom prst="pie">
            <a:avLst>
              <a:gd name="adj1" fmla="val 15835664"/>
              <a:gd name="adj2" fmla="val 8625628"/>
            </a:avLst>
          </a:prstGeom>
          <a:solidFill>
            <a:srgbClr val="669121"/>
          </a:solidFill>
          <a:ln>
            <a:solidFill>
              <a:schemeClr val="bg1"/>
            </a:solidFill>
          </a:ln>
          <a:effectLst>
            <a:outerShdw blurRad="50800" dist="38100" dir="8100000" algn="tr" rotWithShape="0">
              <a:prstClr val="black">
                <a:alpha val="40000"/>
              </a:prstClr>
            </a:outerShdw>
          </a:effectLst>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pPr lvl="0">
              <a:spcBef>
                <a:spcPts val="0"/>
              </a:spcBef>
              <a:buNone/>
            </a:pPr>
            <a:endParaRPr sz="1600" dirty="0">
              <a:solidFill>
                <a:schemeClr val="bg1"/>
              </a:solidFill>
              <a:latin typeface="+mj-lt"/>
            </a:endParaRPr>
          </a:p>
        </p:txBody>
      </p:sp>
      <p:sp>
        <p:nvSpPr>
          <p:cNvPr id="16" name="Shape 1535"/>
          <p:cNvSpPr/>
          <p:nvPr/>
        </p:nvSpPr>
        <p:spPr>
          <a:xfrm>
            <a:off x="2957357" y="2833229"/>
            <a:ext cx="2231898" cy="2231898"/>
          </a:xfrm>
          <a:prstGeom prst="pie">
            <a:avLst>
              <a:gd name="adj1" fmla="val 9043918"/>
              <a:gd name="adj2" fmla="val 15728894"/>
            </a:avLst>
          </a:prstGeom>
          <a:solidFill>
            <a:schemeClr val="bg1"/>
          </a:solidFill>
          <a:ln>
            <a:noFill/>
          </a:ln>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pPr lvl="0">
              <a:spcBef>
                <a:spcPts val="0"/>
              </a:spcBef>
              <a:buNone/>
            </a:pPr>
            <a:endParaRPr sz="1600">
              <a:solidFill>
                <a:schemeClr val="bg1"/>
              </a:solidFill>
              <a:latin typeface="+mj-lt"/>
            </a:endParaRPr>
          </a:p>
        </p:txBody>
      </p:sp>
      <p:sp>
        <p:nvSpPr>
          <p:cNvPr id="17" name="Shape 1536"/>
          <p:cNvSpPr txBox="1"/>
          <p:nvPr/>
        </p:nvSpPr>
        <p:spPr>
          <a:xfrm>
            <a:off x="2714592" y="3472631"/>
            <a:ext cx="1607574" cy="495326"/>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pPr marL="0" marR="0" lvl="0" indent="0" algn="ctr" rtl="0">
              <a:spcBef>
                <a:spcPts val="0"/>
              </a:spcBef>
              <a:buSzPct val="25000"/>
              <a:buNone/>
            </a:pPr>
            <a:r>
              <a:rPr lang="en-US" sz="2000" dirty="0">
                <a:solidFill>
                  <a:schemeClr val="bg1">
                    <a:lumMod val="65000"/>
                  </a:schemeClr>
                </a:solidFill>
                <a:latin typeface="+mj-lt"/>
                <a:ea typeface="Montserrat" panose="02000505000000020004"/>
                <a:cs typeface="Montserrat" panose="02000505000000020004"/>
                <a:sym typeface="Montserrat" panose="02000505000000020004"/>
              </a:rPr>
              <a:t>30%</a:t>
            </a:r>
          </a:p>
        </p:txBody>
      </p:sp>
      <p:sp>
        <p:nvSpPr>
          <p:cNvPr id="18" name="Shape 1537"/>
          <p:cNvSpPr txBox="1"/>
          <p:nvPr/>
        </p:nvSpPr>
        <p:spPr>
          <a:xfrm>
            <a:off x="3900981" y="3994519"/>
            <a:ext cx="1607574" cy="495326"/>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pPr marL="0" marR="0" lvl="0" indent="0" algn="ctr" rtl="0">
              <a:spcBef>
                <a:spcPts val="0"/>
              </a:spcBef>
              <a:buSzPct val="25000"/>
              <a:buNone/>
            </a:pPr>
            <a:r>
              <a:rPr lang="en-US" sz="2000" dirty="0">
                <a:solidFill>
                  <a:schemeClr val="bg1"/>
                </a:solidFill>
                <a:latin typeface="+mj-lt"/>
                <a:ea typeface="Montserrat" panose="02000505000000020004"/>
                <a:cs typeface="Montserrat" panose="02000505000000020004"/>
                <a:sym typeface="Montserrat" panose="02000505000000020004"/>
              </a:rPr>
              <a:t>70%</a:t>
            </a:r>
          </a:p>
        </p:txBody>
      </p:sp>
      <p:sp>
        <p:nvSpPr>
          <p:cNvPr id="19" name="Shape 1540"/>
          <p:cNvSpPr txBox="1"/>
          <p:nvPr/>
        </p:nvSpPr>
        <p:spPr>
          <a:xfrm>
            <a:off x="6679337" y="3143769"/>
            <a:ext cx="3753900" cy="829802"/>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pPr lvl="0">
              <a:lnSpc>
                <a:spcPct val="150000"/>
              </a:lnSpc>
              <a:buSzPct val="25000"/>
            </a:pPr>
            <a:r>
              <a:rPr lang="en-US" sz="1200" dirty="0">
                <a:solidFill>
                  <a:schemeClr val="bg1"/>
                </a:solidFill>
                <a:latin typeface="+mj-lt"/>
                <a:ea typeface="Montserrat" panose="02000505000000020004"/>
                <a:cs typeface="Montserrat" panose="02000505000000020004"/>
                <a:sym typeface="Montserrat" panose="02000505000000020004"/>
              </a:rPr>
              <a:t>There is only one difference between a madman and me. I am not mad.</a:t>
            </a:r>
          </a:p>
        </p:txBody>
      </p:sp>
      <p:sp>
        <p:nvSpPr>
          <p:cNvPr id="20" name="Shape 1541"/>
          <p:cNvSpPr txBox="1"/>
          <p:nvPr/>
        </p:nvSpPr>
        <p:spPr>
          <a:xfrm>
            <a:off x="6679337" y="2866962"/>
            <a:ext cx="3604800" cy="584700"/>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pPr>
              <a:spcBef>
                <a:spcPct val="0"/>
              </a:spcBef>
            </a:pPr>
            <a:r>
              <a:rPr lang="tr-TR" altLang="zh-CN" sz="1800" dirty="0">
                <a:solidFill>
                  <a:schemeClr val="bg1"/>
                </a:solidFill>
                <a:latin typeface="+mj-lt"/>
                <a:ea typeface="微软雅黑" panose="020B0503020204020204" pitchFamily="34" charset="-122"/>
                <a:sym typeface="方正兰亭黑_GBK" panose="02000000000000000000" pitchFamily="2" charset="-122"/>
              </a:rPr>
              <a:t>TV</a:t>
            </a:r>
            <a:endParaRPr lang="en-US" altLang="zh-CN" sz="1800" dirty="0">
              <a:solidFill>
                <a:schemeClr val="bg1"/>
              </a:solidFill>
              <a:latin typeface="+mj-lt"/>
              <a:ea typeface="微软雅黑" panose="020B0503020204020204" pitchFamily="34" charset="-122"/>
              <a:sym typeface="方正兰亭黑_GBK" panose="02000000000000000000" pitchFamily="2" charset="-122"/>
            </a:endParaRPr>
          </a:p>
        </p:txBody>
      </p:sp>
      <p:sp>
        <p:nvSpPr>
          <p:cNvPr id="21" name="Shape 1542"/>
          <p:cNvSpPr txBox="1"/>
          <p:nvPr/>
        </p:nvSpPr>
        <p:spPr>
          <a:xfrm>
            <a:off x="6679337" y="4587397"/>
            <a:ext cx="3773100" cy="1477200"/>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pPr lvl="0">
              <a:lnSpc>
                <a:spcPct val="150000"/>
              </a:lnSpc>
              <a:buSzPct val="25000"/>
            </a:pPr>
            <a:r>
              <a:rPr lang="en-US" sz="1200" dirty="0">
                <a:solidFill>
                  <a:schemeClr val="bg1"/>
                </a:solidFill>
                <a:latin typeface="+mj-lt"/>
                <a:ea typeface="Montserrat" panose="02000505000000020004"/>
                <a:cs typeface="Montserrat" panose="02000505000000020004"/>
                <a:sym typeface="Montserrat" panose="02000505000000020004"/>
              </a:rPr>
              <a:t>There is only one difference between a madman and me. I am not mad.</a:t>
            </a:r>
          </a:p>
        </p:txBody>
      </p:sp>
      <p:sp>
        <p:nvSpPr>
          <p:cNvPr id="22" name="Shape 1543"/>
          <p:cNvSpPr txBox="1"/>
          <p:nvPr/>
        </p:nvSpPr>
        <p:spPr>
          <a:xfrm>
            <a:off x="6679337" y="4288477"/>
            <a:ext cx="3604800" cy="584700"/>
          </a:xfrm>
          <a:prstGeom prst="rect">
            <a:avLst/>
          </a:prstGeom>
          <a:noFill/>
          <a:ln>
            <a:noFill/>
          </a:ln>
        </p:spPr>
        <p:txBody>
          <a:bodyPr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pPr>
              <a:spcBef>
                <a:spcPct val="0"/>
              </a:spcBef>
            </a:pPr>
            <a:r>
              <a:rPr lang="tr-TR" altLang="zh-CN" sz="1800" dirty="0" err="1">
                <a:solidFill>
                  <a:schemeClr val="bg1"/>
                </a:solidFill>
                <a:latin typeface="+mj-lt"/>
                <a:ea typeface="微软雅黑" panose="020B0503020204020204" pitchFamily="34" charset="-122"/>
                <a:sym typeface="方正兰亭黑_GBK" panose="02000000000000000000" pitchFamily="2" charset="-122"/>
              </a:rPr>
              <a:t>Science</a:t>
            </a:r>
            <a:endParaRPr lang="en-US" altLang="zh-CN" sz="1800" dirty="0">
              <a:solidFill>
                <a:schemeClr val="bg1"/>
              </a:solidFill>
              <a:latin typeface="+mj-lt"/>
              <a:ea typeface="微软雅黑" panose="020B0503020204020204" pitchFamily="34" charset="-122"/>
              <a:sym typeface="方正兰亭黑_GBK" panose="02000000000000000000" pitchFamily="2" charset="-122"/>
            </a:endParaRPr>
          </a:p>
        </p:txBody>
      </p:sp>
      <p:sp>
        <p:nvSpPr>
          <p:cNvPr id="23" name="Shape 1544"/>
          <p:cNvSpPr/>
          <p:nvPr/>
        </p:nvSpPr>
        <p:spPr>
          <a:xfrm flipH="1">
            <a:off x="6082441" y="2870926"/>
            <a:ext cx="398218" cy="398218"/>
          </a:xfrm>
          <a:custGeom>
            <a:avLst/>
            <a:gdLst/>
            <a:ahLst/>
            <a:cxnLst/>
            <a:rect l="0" t="0" r="0" b="0"/>
            <a:pathLst>
              <a:path w="120000" h="120000" extrusionOk="0">
                <a:moveTo>
                  <a:pt x="114544" y="98183"/>
                </a:moveTo>
                <a:cubicBezTo>
                  <a:pt x="114544" y="101194"/>
                  <a:pt x="112100" y="103638"/>
                  <a:pt x="109088" y="103638"/>
                </a:cubicBezTo>
                <a:lnTo>
                  <a:pt x="10911" y="103638"/>
                </a:lnTo>
                <a:cubicBezTo>
                  <a:pt x="7900" y="103638"/>
                  <a:pt x="5455" y="101194"/>
                  <a:pt x="5455" y="98183"/>
                </a:cubicBezTo>
                <a:lnTo>
                  <a:pt x="5455" y="32727"/>
                </a:lnTo>
                <a:cubicBezTo>
                  <a:pt x="5455" y="29716"/>
                  <a:pt x="7900" y="27272"/>
                  <a:pt x="10911" y="27272"/>
                </a:cubicBezTo>
                <a:lnTo>
                  <a:pt x="109088" y="27272"/>
                </a:lnTo>
                <a:cubicBezTo>
                  <a:pt x="112100" y="27272"/>
                  <a:pt x="114544" y="29716"/>
                  <a:pt x="114544" y="32727"/>
                </a:cubicBezTo>
                <a:cubicBezTo>
                  <a:pt x="114544" y="32727"/>
                  <a:pt x="114544" y="98183"/>
                  <a:pt x="114544" y="98183"/>
                </a:cubicBezTo>
                <a:close/>
                <a:moveTo>
                  <a:pt x="109088" y="21816"/>
                </a:moveTo>
                <a:lnTo>
                  <a:pt x="69311" y="21816"/>
                </a:lnTo>
                <a:lnTo>
                  <a:pt x="80422" y="10705"/>
                </a:lnTo>
                <a:cubicBezTo>
                  <a:pt x="80872" y="10827"/>
                  <a:pt x="81333" y="10911"/>
                  <a:pt x="81816" y="10911"/>
                </a:cubicBezTo>
                <a:cubicBezTo>
                  <a:pt x="84827" y="10911"/>
                  <a:pt x="87272" y="8466"/>
                  <a:pt x="87272" y="5455"/>
                </a:cubicBezTo>
                <a:cubicBezTo>
                  <a:pt x="87272" y="2444"/>
                  <a:pt x="84827" y="0"/>
                  <a:pt x="81816" y="0"/>
                </a:cubicBezTo>
                <a:cubicBezTo>
                  <a:pt x="78805" y="0"/>
                  <a:pt x="76361" y="2444"/>
                  <a:pt x="76361" y="5455"/>
                </a:cubicBezTo>
                <a:cubicBezTo>
                  <a:pt x="76361" y="5938"/>
                  <a:pt x="76450" y="6405"/>
                  <a:pt x="76566" y="6850"/>
                </a:cubicBezTo>
                <a:lnTo>
                  <a:pt x="61600" y="21816"/>
                </a:lnTo>
                <a:lnTo>
                  <a:pt x="58405" y="21816"/>
                </a:lnTo>
                <a:lnTo>
                  <a:pt x="43433" y="6850"/>
                </a:lnTo>
                <a:cubicBezTo>
                  <a:pt x="43550" y="6405"/>
                  <a:pt x="43638" y="5938"/>
                  <a:pt x="43638" y="5455"/>
                </a:cubicBezTo>
                <a:cubicBezTo>
                  <a:pt x="43638" y="2444"/>
                  <a:pt x="41194" y="0"/>
                  <a:pt x="38183" y="0"/>
                </a:cubicBezTo>
                <a:cubicBezTo>
                  <a:pt x="35172" y="0"/>
                  <a:pt x="32727" y="2444"/>
                  <a:pt x="32727" y="5455"/>
                </a:cubicBezTo>
                <a:cubicBezTo>
                  <a:pt x="32727" y="8466"/>
                  <a:pt x="35172" y="10911"/>
                  <a:pt x="38183" y="10911"/>
                </a:cubicBezTo>
                <a:cubicBezTo>
                  <a:pt x="38666" y="10911"/>
                  <a:pt x="39127" y="10827"/>
                  <a:pt x="39577" y="10705"/>
                </a:cubicBezTo>
                <a:lnTo>
                  <a:pt x="50688" y="21816"/>
                </a:lnTo>
                <a:lnTo>
                  <a:pt x="10911" y="21816"/>
                </a:lnTo>
                <a:cubicBezTo>
                  <a:pt x="4883" y="21816"/>
                  <a:pt x="0" y="26700"/>
                  <a:pt x="0" y="32727"/>
                </a:cubicBezTo>
                <a:lnTo>
                  <a:pt x="0" y="98183"/>
                </a:lnTo>
                <a:cubicBezTo>
                  <a:pt x="0" y="104205"/>
                  <a:pt x="4883" y="109094"/>
                  <a:pt x="10911" y="109094"/>
                </a:cubicBezTo>
                <a:lnTo>
                  <a:pt x="21816" y="109094"/>
                </a:lnTo>
                <a:lnTo>
                  <a:pt x="21816" y="117272"/>
                </a:lnTo>
                <a:cubicBezTo>
                  <a:pt x="21816" y="118783"/>
                  <a:pt x="23038" y="120000"/>
                  <a:pt x="24544" y="120000"/>
                </a:cubicBezTo>
                <a:cubicBezTo>
                  <a:pt x="26050" y="120000"/>
                  <a:pt x="27272" y="118783"/>
                  <a:pt x="27272" y="117272"/>
                </a:cubicBezTo>
                <a:lnTo>
                  <a:pt x="27272" y="114544"/>
                </a:lnTo>
                <a:lnTo>
                  <a:pt x="92727" y="114544"/>
                </a:lnTo>
                <a:lnTo>
                  <a:pt x="92727" y="117272"/>
                </a:lnTo>
                <a:cubicBezTo>
                  <a:pt x="92727" y="118783"/>
                  <a:pt x="93950" y="120000"/>
                  <a:pt x="95455" y="120000"/>
                </a:cubicBezTo>
                <a:cubicBezTo>
                  <a:pt x="96961" y="120000"/>
                  <a:pt x="98183" y="118783"/>
                  <a:pt x="98183" y="117272"/>
                </a:cubicBezTo>
                <a:lnTo>
                  <a:pt x="98183" y="109094"/>
                </a:lnTo>
                <a:lnTo>
                  <a:pt x="109088" y="109094"/>
                </a:lnTo>
                <a:cubicBezTo>
                  <a:pt x="115116" y="109094"/>
                  <a:pt x="120000" y="104205"/>
                  <a:pt x="120000" y="98183"/>
                </a:cubicBezTo>
                <a:lnTo>
                  <a:pt x="120000" y="32727"/>
                </a:lnTo>
                <a:cubicBezTo>
                  <a:pt x="120000" y="26700"/>
                  <a:pt x="115116" y="21816"/>
                  <a:pt x="109088" y="21816"/>
                </a:cubicBezTo>
              </a:path>
            </a:pathLst>
          </a:custGeom>
          <a:solidFill>
            <a:schemeClr val="bg1"/>
          </a:solidFill>
          <a:ln>
            <a:noFill/>
          </a:ln>
        </p:spPr>
        <p:txBody>
          <a:bodyPr lIns="38075" tIns="38075" rIns="38075" bIns="380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pPr marL="0" marR="0" lvl="0" indent="0" algn="l" rtl="0">
              <a:spcBef>
                <a:spcPts val="0"/>
              </a:spcBef>
              <a:buNone/>
            </a:pPr>
            <a:endParaRPr sz="3000">
              <a:solidFill>
                <a:schemeClr val="bg1"/>
              </a:solidFill>
              <a:latin typeface="+mj-lt"/>
              <a:ea typeface="Lato" panose="020F0502020204030203"/>
              <a:cs typeface="Lato" panose="020F0502020204030203"/>
              <a:sym typeface="Lato" panose="020F0502020204030203"/>
            </a:endParaRPr>
          </a:p>
        </p:txBody>
      </p:sp>
      <p:sp>
        <p:nvSpPr>
          <p:cNvPr id="24" name="Shape 1545"/>
          <p:cNvSpPr/>
          <p:nvPr/>
        </p:nvSpPr>
        <p:spPr>
          <a:xfrm flipH="1">
            <a:off x="6193071" y="4317924"/>
            <a:ext cx="287588" cy="351580"/>
          </a:xfrm>
          <a:custGeom>
            <a:avLst/>
            <a:gdLst/>
            <a:ahLst/>
            <a:cxnLst/>
            <a:rect l="0" t="0" r="0" b="0"/>
            <a:pathLst>
              <a:path w="120000" h="120000" extrusionOk="0">
                <a:moveTo>
                  <a:pt x="76666" y="103638"/>
                </a:moveTo>
                <a:cubicBezTo>
                  <a:pt x="74822" y="103638"/>
                  <a:pt x="73333" y="104855"/>
                  <a:pt x="73333" y="106361"/>
                </a:cubicBezTo>
                <a:cubicBezTo>
                  <a:pt x="73333" y="107872"/>
                  <a:pt x="74822" y="109088"/>
                  <a:pt x="76666" y="109088"/>
                </a:cubicBezTo>
                <a:cubicBezTo>
                  <a:pt x="78511" y="109088"/>
                  <a:pt x="80000" y="107872"/>
                  <a:pt x="80000" y="106361"/>
                </a:cubicBezTo>
                <a:cubicBezTo>
                  <a:pt x="80000" y="104855"/>
                  <a:pt x="78511" y="103638"/>
                  <a:pt x="76666" y="103638"/>
                </a:cubicBezTo>
                <a:moveTo>
                  <a:pt x="56666" y="87272"/>
                </a:moveTo>
                <a:cubicBezTo>
                  <a:pt x="54822" y="87272"/>
                  <a:pt x="53333" y="86055"/>
                  <a:pt x="53333" y="84544"/>
                </a:cubicBezTo>
                <a:cubicBezTo>
                  <a:pt x="53333" y="83038"/>
                  <a:pt x="54822" y="81816"/>
                  <a:pt x="56666" y="81816"/>
                </a:cubicBezTo>
                <a:cubicBezTo>
                  <a:pt x="58511" y="81816"/>
                  <a:pt x="60000" y="83038"/>
                  <a:pt x="60000" y="84544"/>
                </a:cubicBezTo>
                <a:cubicBezTo>
                  <a:pt x="60000" y="86055"/>
                  <a:pt x="58511" y="87272"/>
                  <a:pt x="56666" y="87272"/>
                </a:cubicBezTo>
                <a:moveTo>
                  <a:pt x="56666" y="76361"/>
                </a:moveTo>
                <a:cubicBezTo>
                  <a:pt x="51144" y="76361"/>
                  <a:pt x="46666" y="80027"/>
                  <a:pt x="46666" y="84544"/>
                </a:cubicBezTo>
                <a:cubicBezTo>
                  <a:pt x="46666" y="89061"/>
                  <a:pt x="51144" y="92727"/>
                  <a:pt x="56666" y="92727"/>
                </a:cubicBezTo>
                <a:cubicBezTo>
                  <a:pt x="62188" y="92727"/>
                  <a:pt x="66666" y="89061"/>
                  <a:pt x="66666" y="84544"/>
                </a:cubicBezTo>
                <a:cubicBezTo>
                  <a:pt x="66666" y="80027"/>
                  <a:pt x="62188" y="76361"/>
                  <a:pt x="56666" y="76361"/>
                </a:cubicBezTo>
                <a:moveTo>
                  <a:pt x="86666" y="76361"/>
                </a:moveTo>
                <a:cubicBezTo>
                  <a:pt x="82988" y="76361"/>
                  <a:pt x="80000" y="78811"/>
                  <a:pt x="80000" y="81816"/>
                </a:cubicBezTo>
                <a:cubicBezTo>
                  <a:pt x="80000" y="84827"/>
                  <a:pt x="82988" y="87272"/>
                  <a:pt x="86666" y="87272"/>
                </a:cubicBezTo>
                <a:cubicBezTo>
                  <a:pt x="90344" y="87272"/>
                  <a:pt x="93333" y="84827"/>
                  <a:pt x="93333" y="81816"/>
                </a:cubicBezTo>
                <a:cubicBezTo>
                  <a:pt x="93333" y="78811"/>
                  <a:pt x="90344" y="76361"/>
                  <a:pt x="86666" y="76361"/>
                </a:cubicBezTo>
                <a:moveTo>
                  <a:pt x="80000" y="114544"/>
                </a:moveTo>
                <a:lnTo>
                  <a:pt x="40000" y="114544"/>
                </a:lnTo>
                <a:cubicBezTo>
                  <a:pt x="21622" y="114544"/>
                  <a:pt x="6666" y="102311"/>
                  <a:pt x="6666" y="87272"/>
                </a:cubicBezTo>
                <a:cubicBezTo>
                  <a:pt x="6666" y="72905"/>
                  <a:pt x="12122" y="64555"/>
                  <a:pt x="18444" y="54888"/>
                </a:cubicBezTo>
                <a:cubicBezTo>
                  <a:pt x="19316" y="53550"/>
                  <a:pt x="20200" y="52177"/>
                  <a:pt x="21094" y="50777"/>
                </a:cubicBezTo>
                <a:cubicBezTo>
                  <a:pt x="21694" y="50516"/>
                  <a:pt x="35666" y="44655"/>
                  <a:pt x="54522" y="53472"/>
                </a:cubicBezTo>
                <a:cubicBezTo>
                  <a:pt x="60883" y="56444"/>
                  <a:pt x="67022" y="57555"/>
                  <a:pt x="72661" y="57555"/>
                </a:cubicBezTo>
                <a:cubicBezTo>
                  <a:pt x="84177" y="57555"/>
                  <a:pt x="93588" y="52905"/>
                  <a:pt x="98394" y="49950"/>
                </a:cubicBezTo>
                <a:cubicBezTo>
                  <a:pt x="99455" y="51638"/>
                  <a:pt x="100516" y="53288"/>
                  <a:pt x="101555" y="54888"/>
                </a:cubicBezTo>
                <a:cubicBezTo>
                  <a:pt x="107877" y="64555"/>
                  <a:pt x="113333" y="72905"/>
                  <a:pt x="113333" y="87272"/>
                </a:cubicBezTo>
                <a:cubicBezTo>
                  <a:pt x="113333" y="102311"/>
                  <a:pt x="98377" y="114544"/>
                  <a:pt x="80000" y="114544"/>
                </a:cubicBezTo>
                <a:moveTo>
                  <a:pt x="33150" y="16361"/>
                </a:moveTo>
                <a:lnTo>
                  <a:pt x="86850" y="16361"/>
                </a:lnTo>
                <a:cubicBezTo>
                  <a:pt x="87677" y="28516"/>
                  <a:pt x="91250" y="37416"/>
                  <a:pt x="95444" y="44944"/>
                </a:cubicBezTo>
                <a:cubicBezTo>
                  <a:pt x="90450" y="48277"/>
                  <a:pt x="75050" y="56777"/>
                  <a:pt x="57833" y="48733"/>
                </a:cubicBezTo>
                <a:cubicBezTo>
                  <a:pt x="44005" y="42272"/>
                  <a:pt x="32222" y="42661"/>
                  <a:pt x="25111" y="43955"/>
                </a:cubicBezTo>
                <a:cubicBezTo>
                  <a:pt x="29061" y="36633"/>
                  <a:pt x="32355" y="27983"/>
                  <a:pt x="33150" y="16361"/>
                </a:cubicBezTo>
                <a:moveTo>
                  <a:pt x="20000" y="5455"/>
                </a:moveTo>
                <a:lnTo>
                  <a:pt x="100000" y="5455"/>
                </a:lnTo>
                <a:lnTo>
                  <a:pt x="100000" y="10911"/>
                </a:lnTo>
                <a:lnTo>
                  <a:pt x="20000" y="10911"/>
                </a:lnTo>
                <a:cubicBezTo>
                  <a:pt x="20000" y="10911"/>
                  <a:pt x="20000" y="5455"/>
                  <a:pt x="20000" y="5455"/>
                </a:cubicBezTo>
                <a:close/>
                <a:moveTo>
                  <a:pt x="93572" y="16361"/>
                </a:moveTo>
                <a:lnTo>
                  <a:pt x="100000" y="16361"/>
                </a:lnTo>
                <a:cubicBezTo>
                  <a:pt x="103677" y="16361"/>
                  <a:pt x="106666" y="13916"/>
                  <a:pt x="106666" y="10911"/>
                </a:cubicBezTo>
                <a:lnTo>
                  <a:pt x="106666" y="5455"/>
                </a:lnTo>
                <a:cubicBezTo>
                  <a:pt x="106666" y="2444"/>
                  <a:pt x="103677" y="0"/>
                  <a:pt x="100000" y="0"/>
                </a:cubicBezTo>
                <a:lnTo>
                  <a:pt x="20000" y="0"/>
                </a:lnTo>
                <a:cubicBezTo>
                  <a:pt x="16322" y="0"/>
                  <a:pt x="13333" y="2444"/>
                  <a:pt x="13333" y="5455"/>
                </a:cubicBezTo>
                <a:lnTo>
                  <a:pt x="13333" y="10911"/>
                </a:lnTo>
                <a:cubicBezTo>
                  <a:pt x="13333" y="13916"/>
                  <a:pt x="16322" y="16361"/>
                  <a:pt x="20000" y="16361"/>
                </a:cubicBezTo>
                <a:lnTo>
                  <a:pt x="26427" y="16361"/>
                </a:lnTo>
                <a:cubicBezTo>
                  <a:pt x="24011" y="49650"/>
                  <a:pt x="0" y="56188"/>
                  <a:pt x="0" y="87272"/>
                </a:cubicBezTo>
                <a:cubicBezTo>
                  <a:pt x="0" y="105344"/>
                  <a:pt x="17911" y="120000"/>
                  <a:pt x="40000" y="120000"/>
                </a:cubicBezTo>
                <a:lnTo>
                  <a:pt x="80000" y="120000"/>
                </a:lnTo>
                <a:cubicBezTo>
                  <a:pt x="102088" y="120000"/>
                  <a:pt x="120000" y="105344"/>
                  <a:pt x="120000" y="87272"/>
                </a:cubicBezTo>
                <a:cubicBezTo>
                  <a:pt x="120000" y="56188"/>
                  <a:pt x="95988" y="49650"/>
                  <a:pt x="93572" y="16361"/>
                </a:cubicBezTo>
                <a:moveTo>
                  <a:pt x="96666" y="65455"/>
                </a:moveTo>
                <a:cubicBezTo>
                  <a:pt x="94822" y="65455"/>
                  <a:pt x="93333" y="66672"/>
                  <a:pt x="93333" y="68183"/>
                </a:cubicBezTo>
                <a:cubicBezTo>
                  <a:pt x="93333" y="69688"/>
                  <a:pt x="94822" y="70911"/>
                  <a:pt x="96666" y="70911"/>
                </a:cubicBezTo>
                <a:cubicBezTo>
                  <a:pt x="98511" y="70911"/>
                  <a:pt x="100000" y="69688"/>
                  <a:pt x="100000" y="68183"/>
                </a:cubicBezTo>
                <a:cubicBezTo>
                  <a:pt x="100000" y="66672"/>
                  <a:pt x="98511" y="65455"/>
                  <a:pt x="96666" y="65455"/>
                </a:cubicBezTo>
                <a:moveTo>
                  <a:pt x="33333" y="60000"/>
                </a:moveTo>
                <a:cubicBezTo>
                  <a:pt x="29655" y="60000"/>
                  <a:pt x="26666" y="62444"/>
                  <a:pt x="26666" y="65455"/>
                </a:cubicBezTo>
                <a:cubicBezTo>
                  <a:pt x="26666" y="68466"/>
                  <a:pt x="29655" y="70911"/>
                  <a:pt x="33333" y="70911"/>
                </a:cubicBezTo>
                <a:cubicBezTo>
                  <a:pt x="37011" y="70911"/>
                  <a:pt x="40000" y="68466"/>
                  <a:pt x="40000" y="65455"/>
                </a:cubicBezTo>
                <a:cubicBezTo>
                  <a:pt x="40000" y="62444"/>
                  <a:pt x="37011" y="60000"/>
                  <a:pt x="33333" y="60000"/>
                </a:cubicBezTo>
                <a:moveTo>
                  <a:pt x="30000" y="92727"/>
                </a:moveTo>
                <a:cubicBezTo>
                  <a:pt x="28155" y="92727"/>
                  <a:pt x="26666" y="93944"/>
                  <a:pt x="26666" y="95455"/>
                </a:cubicBezTo>
                <a:cubicBezTo>
                  <a:pt x="26666" y="96961"/>
                  <a:pt x="28155" y="98183"/>
                  <a:pt x="30000" y="98183"/>
                </a:cubicBezTo>
                <a:cubicBezTo>
                  <a:pt x="31844" y="98183"/>
                  <a:pt x="33333" y="96961"/>
                  <a:pt x="33333" y="95455"/>
                </a:cubicBezTo>
                <a:cubicBezTo>
                  <a:pt x="33333" y="93944"/>
                  <a:pt x="31844" y="92727"/>
                  <a:pt x="30000" y="92727"/>
                </a:cubicBezTo>
              </a:path>
            </a:pathLst>
          </a:custGeom>
          <a:solidFill>
            <a:schemeClr val="bg1"/>
          </a:solidFill>
          <a:ln>
            <a:noFill/>
          </a:ln>
        </p:spPr>
        <p:txBody>
          <a:bodyPr lIns="38075" tIns="38075" rIns="38075" bIns="380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a:lstStyle>
          <a:p>
            <a:pPr marL="0" marR="0" lvl="0" indent="0" algn="l" rtl="0">
              <a:spcBef>
                <a:spcPts val="0"/>
              </a:spcBef>
              <a:buNone/>
            </a:pPr>
            <a:endParaRPr sz="3000">
              <a:solidFill>
                <a:schemeClr val="bg1"/>
              </a:solidFill>
              <a:latin typeface="+mj-lt"/>
              <a:ea typeface="Lato" panose="020F0502020204030203"/>
              <a:cs typeface="Lato" panose="020F0502020204030203"/>
              <a:sym typeface="Lato" panose="020F0502020204030203"/>
            </a:endParaRPr>
          </a:p>
        </p:txBody>
      </p:sp>
      <p:grpSp>
        <p:nvGrpSpPr>
          <p:cNvPr id="25" name="组合 24"/>
          <p:cNvGrpSpPr/>
          <p:nvPr/>
        </p:nvGrpSpPr>
        <p:grpSpPr>
          <a:xfrm>
            <a:off x="0" y="0"/>
            <a:ext cx="4944426" cy="1903374"/>
            <a:chOff x="0" y="0"/>
            <a:chExt cx="4944426" cy="1903374"/>
          </a:xfrm>
        </p:grpSpPr>
        <p:pic>
          <p:nvPicPr>
            <p:cNvPr id="26" name="图片 2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27" name="组合 26"/>
            <p:cNvGrpSpPr/>
            <p:nvPr/>
          </p:nvGrpSpPr>
          <p:grpSpPr>
            <a:xfrm>
              <a:off x="1968756" y="143721"/>
              <a:ext cx="2975670" cy="1226301"/>
              <a:chOff x="812751" y="626048"/>
              <a:chExt cx="2975670" cy="1226301"/>
            </a:xfrm>
          </p:grpSpPr>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29" name="矩形 28"/>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err="1">
                    <a:solidFill>
                      <a:schemeClr val="tx1">
                        <a:lumMod val="85000"/>
                        <a:lumOff val="15000"/>
                      </a:schemeClr>
                    </a:solidFill>
                    <a:latin typeface="+mj-lt"/>
                    <a:ea typeface="幼圆" panose="02010509060101010101" pitchFamily="49" charset="-122"/>
                  </a:rPr>
                  <a:t>Education</a:t>
                </a:r>
                <a:endParaRPr lang="zh-CN" altLang="en-US" sz="2000" dirty="0">
                  <a:solidFill>
                    <a:schemeClr val="tx1">
                      <a:lumMod val="85000"/>
                      <a:lumOff val="15000"/>
                    </a:schemeClr>
                  </a:solidFill>
                  <a:latin typeface="+mj-lt"/>
                  <a:ea typeface="幼圆" panose="02010509060101010101" pitchFamily="49" charset="-122"/>
                </a:endParaRPr>
              </a:p>
            </p:txBody>
          </p:sp>
          <p:pic>
            <p:nvPicPr>
              <p:cNvPr id="30" name="图片 2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grpSp>
    </p:spTree>
    <p:custDataLst>
      <p:tags r:id="rId1"/>
    </p:custDataLst>
    <p:extLst>
      <p:ext uri="{BB962C8B-B14F-4D97-AF65-F5344CB8AC3E}">
        <p14:creationId xmlns:p14="http://schemas.microsoft.com/office/powerpoint/2010/main" val="577400277"/>
      </p:ext>
    </p:extLst>
  </p:cSld>
  <p:clrMapOvr>
    <a:masterClrMapping/>
  </p:clrMapOvr>
  <mc:AlternateContent xmlns:mc="http://schemas.openxmlformats.org/markup-compatibility/2006" xmlns:p14="http://schemas.microsoft.com/office/powerpoint/2010/main">
    <mc:Choice Requires="p14">
      <p:transition spd="slow" p14:dur="1600" advTm="1855">
        <p14:conveyor dir="l"/>
      </p:transition>
    </mc:Choice>
    <mc:Fallback xmlns="">
      <p:transition spd="slow" advTm="1855">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1916" y="1791607"/>
            <a:ext cx="5308530" cy="2544798"/>
          </a:xfrm>
          <a:prstGeom prst="rect">
            <a:avLst/>
          </a:prstGeom>
          <a:effectLst>
            <a:outerShdw blurRad="50800" dist="38100" dir="8100000" algn="tr" rotWithShape="0">
              <a:prstClr val="black">
                <a:alpha val="40000"/>
              </a:prstClr>
            </a:outerShdw>
          </a:effectLst>
        </p:spPr>
      </p:pic>
      <p:sp>
        <p:nvSpPr>
          <p:cNvPr id="4" name="矩形 3"/>
          <p:cNvSpPr/>
          <p:nvPr/>
        </p:nvSpPr>
        <p:spPr>
          <a:xfrm>
            <a:off x="2427612" y="3729019"/>
            <a:ext cx="2718041" cy="599139"/>
          </a:xfrm>
          <a:prstGeom prst="rect">
            <a:avLst/>
          </a:prstGeom>
          <a:solidFill>
            <a:srgbClr val="66912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3200" dirty="0" err="1">
                <a:solidFill>
                  <a:schemeClr val="bg1"/>
                </a:solidFill>
                <a:latin typeface="+mj-lt"/>
                <a:ea typeface="幼圆" panose="02010509060101010101" pitchFamily="49" charset="-122"/>
              </a:rPr>
              <a:t>Tech</a:t>
            </a:r>
            <a:r>
              <a:rPr lang="tr-TR" altLang="zh-CN" sz="3200" dirty="0">
                <a:solidFill>
                  <a:schemeClr val="bg1"/>
                </a:solidFill>
                <a:latin typeface="+mj-lt"/>
                <a:ea typeface="幼圆" panose="02010509060101010101" pitchFamily="49" charset="-122"/>
              </a:rPr>
              <a:t> </a:t>
            </a:r>
            <a:r>
              <a:rPr lang="tr-TR" altLang="zh-CN" sz="3200" dirty="0" err="1">
                <a:solidFill>
                  <a:schemeClr val="bg1"/>
                </a:solidFill>
                <a:latin typeface="+mj-lt"/>
                <a:ea typeface="幼圆" panose="02010509060101010101" pitchFamily="49" charset="-122"/>
              </a:rPr>
              <a:t>Startup</a:t>
            </a:r>
            <a:endParaRPr lang="zh-CN" altLang="en-US" sz="3200" dirty="0">
              <a:solidFill>
                <a:schemeClr val="bg1"/>
              </a:solidFill>
              <a:latin typeface="+mj-lt"/>
              <a:ea typeface="幼圆" panose="02010509060101010101" pitchFamily="49" charset="-122"/>
            </a:endParaRPr>
          </a:p>
        </p:txBody>
      </p:sp>
      <p:grpSp>
        <p:nvGrpSpPr>
          <p:cNvPr id="30" name="组合 29"/>
          <p:cNvGrpSpPr>
            <a:grpSpLocks/>
          </p:cNvGrpSpPr>
          <p:nvPr/>
        </p:nvGrpSpPr>
        <p:grpSpPr bwMode="auto">
          <a:xfrm>
            <a:off x="5821483" y="2070521"/>
            <a:ext cx="4811712" cy="539135"/>
            <a:chOff x="1629" y="2412"/>
            <a:chExt cx="7576" cy="847"/>
          </a:xfrm>
        </p:grpSpPr>
        <p:sp>
          <p:nvSpPr>
            <p:cNvPr id="31" name="文本框 20"/>
            <p:cNvSpPr txBox="1">
              <a:spLocks noChangeArrowheads="1"/>
            </p:cNvSpPr>
            <p:nvPr/>
          </p:nvSpPr>
          <p:spPr bwMode="auto">
            <a:xfrm>
              <a:off x="1629" y="2412"/>
              <a:ext cx="1584" cy="528"/>
            </a:xfrm>
            <a:prstGeom prst="rect">
              <a:avLst/>
            </a:prstGeom>
            <a:noFill/>
            <a:ln w="9525">
              <a:noFill/>
              <a:miter lim="800000"/>
              <a:headEnd/>
              <a:tailEnd/>
            </a:ln>
          </p:spPr>
          <p:txBody>
            <a:bodyPr>
              <a:spAutoFit/>
            </a:bodyPr>
            <a:lstStyle/>
            <a:p>
              <a:r>
                <a:rPr lang="tr-TR" altLang="zh-CN" sz="1600" dirty="0" err="1">
                  <a:solidFill>
                    <a:schemeClr val="bg1"/>
                  </a:solidFill>
                  <a:latin typeface="+mj-lt"/>
                  <a:ea typeface="幼圆" panose="02010509060101010101" pitchFamily="49" charset="-122"/>
                </a:rPr>
                <a:t>Public</a:t>
              </a:r>
              <a:endParaRPr lang="en-US" altLang="zh-CN" sz="1600" dirty="0">
                <a:solidFill>
                  <a:schemeClr val="bg1"/>
                </a:solidFill>
                <a:latin typeface="+mj-lt"/>
                <a:ea typeface="幼圆" panose="02010509060101010101" pitchFamily="49" charset="-122"/>
              </a:endParaRPr>
            </a:p>
          </p:txBody>
        </p:sp>
        <p:sp>
          <p:nvSpPr>
            <p:cNvPr id="32" name="文本框 31"/>
            <p:cNvSpPr txBox="1"/>
            <p:nvPr/>
          </p:nvSpPr>
          <p:spPr>
            <a:xfrm>
              <a:off x="4001" y="2447"/>
              <a:ext cx="5204" cy="812"/>
            </a:xfrm>
            <a:prstGeom prst="rect">
              <a:avLst/>
            </a:prstGeom>
            <a:noFill/>
            <a:ln>
              <a:noFill/>
            </a:ln>
          </p:spPr>
          <p:txBody>
            <a:bodyPr>
              <a:spAutoFit/>
            </a:bodyPr>
            <a:lstStyle/>
            <a:p>
              <a:pPr>
                <a:defRPr/>
              </a:pPr>
              <a:r>
                <a:rPr lang="en-US" altLang="zh-CN" sz="920" noProof="1">
                  <a:solidFill>
                    <a:schemeClr val="bg1"/>
                  </a:solidFill>
                  <a:latin typeface="+mj-lt"/>
                  <a:ea typeface="幼圆" panose="02010509060101010101" pitchFamily="49" charset="-122"/>
                </a:rPr>
                <a:t>Show and explain your  web, app or software  projectsShow and explain your  web, app or software  projects</a:t>
              </a:r>
            </a:p>
          </p:txBody>
        </p:sp>
        <p:sp>
          <p:nvSpPr>
            <p:cNvPr id="33" name="椭圆 32"/>
            <p:cNvSpPr/>
            <p:nvPr/>
          </p:nvSpPr>
          <p:spPr>
            <a:xfrm>
              <a:off x="3346" y="2494"/>
              <a:ext cx="485" cy="486"/>
            </a:xfrm>
            <a:prstGeom prst="ellipse">
              <a:avLst/>
            </a:prstGeom>
            <a:solidFill>
              <a:srgbClr val="7CB1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bg1"/>
                </a:solidFill>
                <a:latin typeface="+mj-lt"/>
                <a:ea typeface="幼圆" panose="02010509060101010101" pitchFamily="49" charset="-122"/>
              </a:endParaRPr>
            </a:p>
          </p:txBody>
        </p:sp>
        <p:sp>
          <p:nvSpPr>
            <p:cNvPr id="34" name="文本框 23"/>
            <p:cNvSpPr txBox="1">
              <a:spLocks noChangeArrowheads="1"/>
            </p:cNvSpPr>
            <p:nvPr/>
          </p:nvSpPr>
          <p:spPr bwMode="auto">
            <a:xfrm>
              <a:off x="3349" y="2433"/>
              <a:ext cx="410" cy="580"/>
            </a:xfrm>
            <a:prstGeom prst="rect">
              <a:avLst/>
            </a:prstGeom>
            <a:noFill/>
            <a:ln w="9525">
              <a:noFill/>
              <a:miter lim="800000"/>
              <a:headEnd/>
              <a:tailEnd/>
            </a:ln>
          </p:spPr>
          <p:txBody>
            <a:bodyPr>
              <a:spAutoFit/>
            </a:bodyPr>
            <a:lstStyle/>
            <a:p>
              <a:r>
                <a:rPr lang="en-US" altLang="zh-CN" dirty="0">
                  <a:solidFill>
                    <a:schemeClr val="bg1"/>
                  </a:solidFill>
                  <a:latin typeface="+mj-lt"/>
                  <a:ea typeface="幼圆" panose="02010509060101010101" pitchFamily="49" charset="-122"/>
                </a:rPr>
                <a:t>1</a:t>
              </a:r>
            </a:p>
          </p:txBody>
        </p:sp>
      </p:grpSp>
      <p:grpSp>
        <p:nvGrpSpPr>
          <p:cNvPr id="35" name="组合 34"/>
          <p:cNvGrpSpPr>
            <a:grpSpLocks/>
          </p:cNvGrpSpPr>
          <p:nvPr/>
        </p:nvGrpSpPr>
        <p:grpSpPr bwMode="auto">
          <a:xfrm>
            <a:off x="5829420" y="2861093"/>
            <a:ext cx="4805363" cy="372609"/>
            <a:chOff x="1641" y="2424"/>
            <a:chExt cx="7565" cy="589"/>
          </a:xfrm>
        </p:grpSpPr>
        <p:sp>
          <p:nvSpPr>
            <p:cNvPr id="36" name="文本框 26"/>
            <p:cNvSpPr txBox="1">
              <a:spLocks noChangeArrowheads="1"/>
            </p:cNvSpPr>
            <p:nvPr/>
          </p:nvSpPr>
          <p:spPr bwMode="auto">
            <a:xfrm>
              <a:off x="1641" y="2424"/>
              <a:ext cx="2011" cy="535"/>
            </a:xfrm>
            <a:prstGeom prst="rect">
              <a:avLst/>
            </a:prstGeom>
            <a:noFill/>
            <a:ln w="9525">
              <a:noFill/>
              <a:miter lim="800000"/>
              <a:headEnd/>
              <a:tailEnd/>
            </a:ln>
          </p:spPr>
          <p:txBody>
            <a:bodyPr>
              <a:spAutoFit/>
            </a:bodyPr>
            <a:lstStyle/>
            <a:p>
              <a:r>
                <a:rPr lang="tr-TR" altLang="zh-CN" sz="1600" dirty="0">
                  <a:solidFill>
                    <a:schemeClr val="bg1"/>
                  </a:solidFill>
                  <a:latin typeface="+mj-lt"/>
                  <a:ea typeface="幼圆" panose="02010509060101010101" pitchFamily="49" charset="-122"/>
                </a:rPr>
                <a:t>NGO</a:t>
              </a:r>
              <a:endParaRPr lang="en-US" altLang="zh-CN" sz="1600" dirty="0">
                <a:solidFill>
                  <a:schemeClr val="bg1"/>
                </a:solidFill>
                <a:latin typeface="+mj-lt"/>
                <a:ea typeface="幼圆" panose="02010509060101010101" pitchFamily="49" charset="-122"/>
              </a:endParaRPr>
            </a:p>
          </p:txBody>
        </p:sp>
        <p:sp>
          <p:nvSpPr>
            <p:cNvPr id="37" name="文本框 36"/>
            <p:cNvSpPr txBox="1"/>
            <p:nvPr/>
          </p:nvSpPr>
          <p:spPr>
            <a:xfrm>
              <a:off x="4003" y="2497"/>
              <a:ext cx="5203" cy="370"/>
            </a:xfrm>
            <a:prstGeom prst="rect">
              <a:avLst/>
            </a:prstGeom>
            <a:noFill/>
            <a:ln>
              <a:noFill/>
            </a:ln>
          </p:spPr>
          <p:txBody>
            <a:bodyPr>
              <a:spAutoFit/>
            </a:bodyPr>
            <a:lstStyle/>
            <a:p>
              <a:pPr>
                <a:defRPr/>
              </a:pPr>
              <a:r>
                <a:rPr lang="en-US" altLang="zh-CN" sz="920" noProof="1">
                  <a:solidFill>
                    <a:schemeClr val="bg1"/>
                  </a:solidFill>
                  <a:latin typeface="+mj-lt"/>
                  <a:ea typeface="幼圆" panose="02010509060101010101" pitchFamily="49" charset="-122"/>
                </a:rPr>
                <a:t>Show and explain your  web, app or software  projects</a:t>
              </a:r>
            </a:p>
          </p:txBody>
        </p:sp>
        <p:sp>
          <p:nvSpPr>
            <p:cNvPr id="38" name="椭圆 37"/>
            <p:cNvSpPr/>
            <p:nvPr/>
          </p:nvSpPr>
          <p:spPr>
            <a:xfrm>
              <a:off x="3345" y="2497"/>
              <a:ext cx="485" cy="484"/>
            </a:xfrm>
            <a:prstGeom prst="ellipse">
              <a:avLst/>
            </a:prstGeom>
            <a:solidFill>
              <a:srgbClr val="7CB1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bg1"/>
                </a:solidFill>
                <a:latin typeface="+mj-lt"/>
                <a:ea typeface="幼圆" panose="02010509060101010101" pitchFamily="49" charset="-122"/>
              </a:endParaRPr>
            </a:p>
          </p:txBody>
        </p:sp>
        <p:sp>
          <p:nvSpPr>
            <p:cNvPr id="39" name="文本框 29"/>
            <p:cNvSpPr txBox="1">
              <a:spLocks noChangeArrowheads="1"/>
            </p:cNvSpPr>
            <p:nvPr/>
          </p:nvSpPr>
          <p:spPr bwMode="auto">
            <a:xfrm>
              <a:off x="3349" y="2433"/>
              <a:ext cx="410" cy="580"/>
            </a:xfrm>
            <a:prstGeom prst="rect">
              <a:avLst/>
            </a:prstGeom>
            <a:noFill/>
            <a:ln w="9525">
              <a:noFill/>
              <a:miter lim="800000"/>
              <a:headEnd/>
              <a:tailEnd/>
            </a:ln>
          </p:spPr>
          <p:txBody>
            <a:bodyPr>
              <a:spAutoFit/>
            </a:bodyPr>
            <a:lstStyle/>
            <a:p>
              <a:r>
                <a:rPr lang="en-US" altLang="zh-CN" dirty="0">
                  <a:solidFill>
                    <a:schemeClr val="bg1"/>
                  </a:solidFill>
                  <a:latin typeface="+mj-lt"/>
                  <a:ea typeface="幼圆" panose="02010509060101010101" pitchFamily="49" charset="-122"/>
                </a:rPr>
                <a:t>2</a:t>
              </a:r>
            </a:p>
          </p:txBody>
        </p:sp>
      </p:grpSp>
      <p:grpSp>
        <p:nvGrpSpPr>
          <p:cNvPr id="40" name="组合 39"/>
          <p:cNvGrpSpPr>
            <a:grpSpLocks/>
          </p:cNvGrpSpPr>
          <p:nvPr/>
        </p:nvGrpSpPr>
        <p:grpSpPr bwMode="auto">
          <a:xfrm>
            <a:off x="5750654" y="3627858"/>
            <a:ext cx="4884129" cy="374297"/>
            <a:chOff x="1517" y="2424"/>
            <a:chExt cx="7689" cy="589"/>
          </a:xfrm>
        </p:grpSpPr>
        <p:sp>
          <p:nvSpPr>
            <p:cNvPr id="41" name="文本框 31"/>
            <p:cNvSpPr txBox="1">
              <a:spLocks noChangeArrowheads="1"/>
            </p:cNvSpPr>
            <p:nvPr/>
          </p:nvSpPr>
          <p:spPr bwMode="auto">
            <a:xfrm>
              <a:off x="1517" y="2424"/>
              <a:ext cx="1911" cy="533"/>
            </a:xfrm>
            <a:prstGeom prst="rect">
              <a:avLst/>
            </a:prstGeom>
            <a:noFill/>
            <a:ln w="9525">
              <a:noFill/>
              <a:miter lim="800000"/>
              <a:headEnd/>
              <a:tailEnd/>
            </a:ln>
          </p:spPr>
          <p:txBody>
            <a:bodyPr wrap="square">
              <a:spAutoFit/>
            </a:bodyPr>
            <a:lstStyle/>
            <a:p>
              <a:r>
                <a:rPr lang="tr-TR" altLang="zh-CN" sz="1600" dirty="0" err="1">
                  <a:solidFill>
                    <a:schemeClr val="bg1"/>
                  </a:solidFill>
                  <a:latin typeface="+mj-lt"/>
                  <a:ea typeface="幼圆" panose="02010509060101010101" pitchFamily="49" charset="-122"/>
                </a:rPr>
                <a:t>Education</a:t>
              </a:r>
              <a:endParaRPr lang="en-US" altLang="zh-CN" sz="1600" dirty="0">
                <a:solidFill>
                  <a:schemeClr val="bg1"/>
                </a:solidFill>
                <a:latin typeface="+mj-lt"/>
                <a:ea typeface="幼圆" panose="02010509060101010101" pitchFamily="49" charset="-122"/>
              </a:endParaRPr>
            </a:p>
          </p:txBody>
        </p:sp>
        <p:sp>
          <p:nvSpPr>
            <p:cNvPr id="42" name="文本框 41"/>
            <p:cNvSpPr txBox="1"/>
            <p:nvPr/>
          </p:nvSpPr>
          <p:spPr>
            <a:xfrm>
              <a:off x="4003" y="2494"/>
              <a:ext cx="5203" cy="368"/>
            </a:xfrm>
            <a:prstGeom prst="rect">
              <a:avLst/>
            </a:prstGeom>
            <a:noFill/>
            <a:ln>
              <a:noFill/>
            </a:ln>
          </p:spPr>
          <p:txBody>
            <a:bodyPr>
              <a:spAutoFit/>
            </a:bodyPr>
            <a:lstStyle/>
            <a:p>
              <a:pPr>
                <a:defRPr/>
              </a:pPr>
              <a:r>
                <a:rPr lang="en-US" altLang="zh-CN" sz="920" noProof="1">
                  <a:solidFill>
                    <a:schemeClr val="bg1"/>
                  </a:solidFill>
                  <a:latin typeface="+mj-lt"/>
                  <a:ea typeface="幼圆" panose="02010509060101010101" pitchFamily="49" charset="-122"/>
                </a:rPr>
                <a:t>Show and explain your  web, app or software  projects</a:t>
              </a:r>
            </a:p>
          </p:txBody>
        </p:sp>
        <p:sp>
          <p:nvSpPr>
            <p:cNvPr id="43" name="椭圆 42"/>
            <p:cNvSpPr/>
            <p:nvPr/>
          </p:nvSpPr>
          <p:spPr>
            <a:xfrm>
              <a:off x="3345" y="2494"/>
              <a:ext cx="485" cy="487"/>
            </a:xfrm>
            <a:prstGeom prst="ellipse">
              <a:avLst/>
            </a:prstGeom>
            <a:solidFill>
              <a:srgbClr val="7CB1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bg1"/>
                </a:solidFill>
                <a:latin typeface="+mj-lt"/>
                <a:ea typeface="幼圆" panose="02010509060101010101" pitchFamily="49" charset="-122"/>
              </a:endParaRPr>
            </a:p>
          </p:txBody>
        </p:sp>
        <p:sp>
          <p:nvSpPr>
            <p:cNvPr id="44" name="文本框 34"/>
            <p:cNvSpPr txBox="1">
              <a:spLocks noChangeArrowheads="1"/>
            </p:cNvSpPr>
            <p:nvPr/>
          </p:nvSpPr>
          <p:spPr bwMode="auto">
            <a:xfrm>
              <a:off x="3349" y="2433"/>
              <a:ext cx="410" cy="580"/>
            </a:xfrm>
            <a:prstGeom prst="rect">
              <a:avLst/>
            </a:prstGeom>
            <a:noFill/>
            <a:ln w="9525">
              <a:noFill/>
              <a:miter lim="800000"/>
              <a:headEnd/>
              <a:tailEnd/>
            </a:ln>
          </p:spPr>
          <p:txBody>
            <a:bodyPr>
              <a:spAutoFit/>
            </a:bodyPr>
            <a:lstStyle/>
            <a:p>
              <a:r>
                <a:rPr lang="en-US" altLang="zh-CN" dirty="0">
                  <a:solidFill>
                    <a:schemeClr val="bg1"/>
                  </a:solidFill>
                  <a:latin typeface="+mj-lt"/>
                  <a:ea typeface="幼圆" panose="02010509060101010101" pitchFamily="49" charset="-122"/>
                </a:rPr>
                <a:t>3</a:t>
              </a:r>
            </a:p>
          </p:txBody>
        </p:sp>
      </p:grpSp>
      <p:grpSp>
        <p:nvGrpSpPr>
          <p:cNvPr id="45" name="组合 44"/>
          <p:cNvGrpSpPr>
            <a:grpSpLocks/>
          </p:cNvGrpSpPr>
          <p:nvPr/>
        </p:nvGrpSpPr>
        <p:grpSpPr bwMode="auto">
          <a:xfrm>
            <a:off x="5850693" y="4411821"/>
            <a:ext cx="4782502" cy="556687"/>
            <a:chOff x="1675" y="2433"/>
            <a:chExt cx="7531" cy="878"/>
          </a:xfrm>
        </p:grpSpPr>
        <p:sp>
          <p:nvSpPr>
            <p:cNvPr id="46" name="文本框 36"/>
            <p:cNvSpPr txBox="1">
              <a:spLocks noChangeArrowheads="1"/>
            </p:cNvSpPr>
            <p:nvPr/>
          </p:nvSpPr>
          <p:spPr bwMode="auto">
            <a:xfrm>
              <a:off x="1675" y="2483"/>
              <a:ext cx="2154" cy="533"/>
            </a:xfrm>
            <a:prstGeom prst="rect">
              <a:avLst/>
            </a:prstGeom>
            <a:noFill/>
            <a:ln w="9525">
              <a:noFill/>
              <a:miter lim="800000"/>
              <a:headEnd/>
              <a:tailEnd/>
            </a:ln>
          </p:spPr>
          <p:txBody>
            <a:bodyPr>
              <a:spAutoFit/>
            </a:bodyPr>
            <a:lstStyle/>
            <a:p>
              <a:r>
                <a:rPr lang="tr-TR" altLang="zh-CN" sz="1600" dirty="0">
                  <a:solidFill>
                    <a:schemeClr val="bg1"/>
                  </a:solidFill>
                  <a:latin typeface="+mj-lt"/>
                  <a:ea typeface="幼圆" panose="02010509060101010101" pitchFamily="49" charset="-122"/>
                </a:rPr>
                <a:t>Finance</a:t>
              </a:r>
              <a:endParaRPr lang="en-US" altLang="zh-CN" sz="1600" dirty="0">
                <a:solidFill>
                  <a:schemeClr val="bg1"/>
                </a:solidFill>
                <a:latin typeface="+mj-lt"/>
                <a:ea typeface="幼圆" panose="02010509060101010101" pitchFamily="49" charset="-122"/>
              </a:endParaRPr>
            </a:p>
          </p:txBody>
        </p:sp>
        <p:sp>
          <p:nvSpPr>
            <p:cNvPr id="47" name="文本框 46"/>
            <p:cNvSpPr txBox="1"/>
            <p:nvPr/>
          </p:nvSpPr>
          <p:spPr>
            <a:xfrm>
              <a:off x="4001" y="2495"/>
              <a:ext cx="5205" cy="816"/>
            </a:xfrm>
            <a:prstGeom prst="rect">
              <a:avLst/>
            </a:prstGeom>
            <a:noFill/>
            <a:ln>
              <a:noFill/>
            </a:ln>
          </p:spPr>
          <p:txBody>
            <a:bodyPr>
              <a:spAutoFit/>
            </a:bodyPr>
            <a:lstStyle/>
            <a:p>
              <a:pPr>
                <a:defRPr/>
              </a:pPr>
              <a:r>
                <a:rPr lang="en-US" altLang="zh-CN" sz="920" noProof="1">
                  <a:solidFill>
                    <a:schemeClr val="bg1"/>
                  </a:solidFill>
                  <a:latin typeface="+mj-lt"/>
                  <a:ea typeface="幼圆" panose="02010509060101010101" pitchFamily="49" charset="-122"/>
                </a:rPr>
                <a:t>Show and explain your  web, app or software  projectsShow and explain your  web, app or software  projects</a:t>
              </a:r>
            </a:p>
          </p:txBody>
        </p:sp>
        <p:sp>
          <p:nvSpPr>
            <p:cNvPr id="48" name="椭圆 47"/>
            <p:cNvSpPr/>
            <p:nvPr/>
          </p:nvSpPr>
          <p:spPr>
            <a:xfrm>
              <a:off x="3344" y="2495"/>
              <a:ext cx="485" cy="486"/>
            </a:xfrm>
            <a:prstGeom prst="ellipse">
              <a:avLst/>
            </a:prstGeom>
            <a:solidFill>
              <a:srgbClr val="7CB1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bg1"/>
                </a:solidFill>
                <a:latin typeface="+mj-lt"/>
                <a:ea typeface="幼圆" panose="02010509060101010101" pitchFamily="49" charset="-122"/>
              </a:endParaRPr>
            </a:p>
          </p:txBody>
        </p:sp>
        <p:sp>
          <p:nvSpPr>
            <p:cNvPr id="49" name="文本框 39"/>
            <p:cNvSpPr txBox="1">
              <a:spLocks noChangeArrowheads="1"/>
            </p:cNvSpPr>
            <p:nvPr/>
          </p:nvSpPr>
          <p:spPr bwMode="auto">
            <a:xfrm>
              <a:off x="3349" y="2433"/>
              <a:ext cx="410" cy="580"/>
            </a:xfrm>
            <a:prstGeom prst="rect">
              <a:avLst/>
            </a:prstGeom>
            <a:noFill/>
            <a:ln w="9525">
              <a:noFill/>
              <a:miter lim="800000"/>
              <a:headEnd/>
              <a:tailEnd/>
            </a:ln>
          </p:spPr>
          <p:txBody>
            <a:bodyPr>
              <a:spAutoFit/>
            </a:bodyPr>
            <a:lstStyle/>
            <a:p>
              <a:r>
                <a:rPr lang="en-US" altLang="zh-CN" dirty="0">
                  <a:solidFill>
                    <a:schemeClr val="bg1"/>
                  </a:solidFill>
                  <a:latin typeface="+mj-lt"/>
                  <a:ea typeface="幼圆" panose="02010509060101010101" pitchFamily="49" charset="-122"/>
                </a:rPr>
                <a:t>4</a:t>
              </a:r>
            </a:p>
          </p:txBody>
        </p:sp>
      </p:grpSp>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22744" y="2803574"/>
            <a:ext cx="1209738" cy="1200178"/>
          </a:xfrm>
          <a:prstGeom prst="rect">
            <a:avLst/>
          </a:prstGeom>
          <a:effectLst>
            <a:outerShdw blurRad="50800" dist="38100" dir="8100000" algn="tr" rotWithShape="0">
              <a:prstClr val="black">
                <a:alpha val="40000"/>
              </a:prstClr>
            </a:outerShdw>
          </a:effectLst>
        </p:spPr>
      </p:pic>
      <p:pic>
        <p:nvPicPr>
          <p:cNvPr id="64" name="图片 6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598779" y="4346070"/>
            <a:ext cx="2272224" cy="792986"/>
          </a:xfrm>
          <a:prstGeom prst="rect">
            <a:avLst/>
          </a:prstGeom>
          <a:effectLst>
            <a:outerShdw blurRad="50800" dist="38100" dir="8100000" algn="tr" rotWithShape="0">
              <a:prstClr val="black">
                <a:alpha val="40000"/>
              </a:prstClr>
            </a:outerShdw>
          </a:effectLst>
        </p:spPr>
      </p:pic>
      <p:sp>
        <p:nvSpPr>
          <p:cNvPr id="20" name="任意多边形: 形状 19"/>
          <p:cNvSpPr/>
          <p:nvPr/>
        </p:nvSpPr>
        <p:spPr>
          <a:xfrm>
            <a:off x="-25400" y="4341093"/>
            <a:ext cx="12877800" cy="787400"/>
          </a:xfrm>
          <a:custGeom>
            <a:avLst/>
            <a:gdLst>
              <a:gd name="connsiteX0" fmla="*/ 0 w 12877800"/>
              <a:gd name="connsiteY0" fmla="*/ 0 h 787400"/>
              <a:gd name="connsiteX1" fmla="*/ 5130800 w 12877800"/>
              <a:gd name="connsiteY1" fmla="*/ 0 h 787400"/>
              <a:gd name="connsiteX2" fmla="*/ 5918200 w 12877800"/>
              <a:gd name="connsiteY2" fmla="*/ 787400 h 787400"/>
              <a:gd name="connsiteX3" fmla="*/ 12877800 w 12877800"/>
              <a:gd name="connsiteY3" fmla="*/ 787400 h 787400"/>
            </a:gdLst>
            <a:ahLst/>
            <a:cxnLst>
              <a:cxn ang="0">
                <a:pos x="connsiteX0" y="connsiteY0"/>
              </a:cxn>
              <a:cxn ang="0">
                <a:pos x="connsiteX1" y="connsiteY1"/>
              </a:cxn>
              <a:cxn ang="0">
                <a:pos x="connsiteX2" y="connsiteY2"/>
              </a:cxn>
              <a:cxn ang="0">
                <a:pos x="connsiteX3" y="connsiteY3"/>
              </a:cxn>
            </a:cxnLst>
            <a:rect l="l" t="t" r="r" b="b"/>
            <a:pathLst>
              <a:path w="12877800" h="787400">
                <a:moveTo>
                  <a:pt x="0" y="0"/>
                </a:moveTo>
                <a:lnTo>
                  <a:pt x="5130800" y="0"/>
                </a:lnTo>
                <a:lnTo>
                  <a:pt x="5918200" y="787400"/>
                </a:lnTo>
                <a:lnTo>
                  <a:pt x="12877800" y="787400"/>
                </a:lnTo>
              </a:path>
            </a:pathLst>
          </a:custGeom>
          <a:noFill/>
          <a:ln>
            <a:solidFill>
              <a:srgbClr val="7CB1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Tree>
    <p:custDataLst>
      <p:tags r:id="rId1"/>
    </p:custDataLst>
    <p:extLst>
      <p:ext uri="{BB962C8B-B14F-4D97-AF65-F5344CB8AC3E}">
        <p14:creationId xmlns:p14="http://schemas.microsoft.com/office/powerpoint/2010/main" val="2734740001"/>
      </p:ext>
    </p:extLst>
  </p:cSld>
  <p:clrMapOvr>
    <a:masterClrMapping/>
  </p:clrMapOvr>
  <mc:AlternateContent xmlns:mc="http://schemas.openxmlformats.org/markup-compatibility/2006" xmlns:p14="http://schemas.microsoft.com/office/powerpoint/2010/main">
    <mc:Choice Requires="p14">
      <p:transition spd="slow" p14:dur="1600" advTm="1227">
        <p14:conveyor dir="l"/>
      </p:transition>
    </mc:Choice>
    <mc:Fallback xmlns="">
      <p:transition spd="slow" advTm="122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0-#ppt_w/2"/>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1+#ppt_w/2"/>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ppt_x</p:attrName>
                                        </p:attrNameLst>
                                      </p:cBhvr>
                                      <p:tavLst>
                                        <p:tav tm="0">
                                          <p:val>
                                            <p:strVal val="0-#ppt_w/2"/>
                                          </p:val>
                                        </p:tav>
                                        <p:tav tm="100000">
                                          <p:val>
                                            <p:strVal val="#ppt_x"/>
                                          </p:val>
                                        </p:tav>
                                      </p:tavLst>
                                    </p:anim>
                                    <p:anim calcmode="lin" valueType="num">
                                      <p:cBhvr>
                                        <p:cTn id="16" dur="500" fill="hold"/>
                                        <p:tgtEl>
                                          <p:spTgt spid="4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ppt_x</p:attrName>
                                        </p:attrNameLst>
                                      </p:cBhvr>
                                      <p:tavLst>
                                        <p:tav tm="0">
                                          <p:val>
                                            <p:strVal val="1+#ppt_w/2"/>
                                          </p:val>
                                        </p:tav>
                                        <p:tav tm="100000">
                                          <p:val>
                                            <p:strVal val="#ppt_x"/>
                                          </p:val>
                                        </p:tav>
                                      </p:tavLst>
                                    </p:anim>
                                    <p:anim calcmode="lin" valueType="num">
                                      <p:cBhvr>
                                        <p:cTn id="20"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0" y="0"/>
            <a:ext cx="4944426" cy="1903374"/>
            <a:chOff x="0" y="0"/>
            <a:chExt cx="4944426" cy="1903374"/>
          </a:xfrm>
        </p:grpSpPr>
        <p:pic>
          <p:nvPicPr>
            <p:cNvPr id="42" name="图片 4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43" name="组合 42"/>
            <p:cNvGrpSpPr/>
            <p:nvPr/>
          </p:nvGrpSpPr>
          <p:grpSpPr>
            <a:xfrm>
              <a:off x="1968756" y="143721"/>
              <a:ext cx="2975670" cy="1226301"/>
              <a:chOff x="812751" y="626048"/>
              <a:chExt cx="2975670" cy="1226301"/>
            </a:xfrm>
          </p:grpSpPr>
          <p:pic>
            <p:nvPicPr>
              <p:cNvPr id="44" name="图片 4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45" name="矩形 44"/>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err="1">
                    <a:solidFill>
                      <a:schemeClr val="tx1">
                        <a:lumMod val="85000"/>
                        <a:lumOff val="15000"/>
                      </a:schemeClr>
                    </a:solidFill>
                    <a:latin typeface="+mj-lt"/>
                    <a:ea typeface="幼圆" panose="02010509060101010101" pitchFamily="49" charset="-122"/>
                  </a:rPr>
                  <a:t>Education</a:t>
                </a:r>
                <a:endParaRPr lang="zh-CN" altLang="en-US" sz="2000" dirty="0">
                  <a:solidFill>
                    <a:schemeClr val="tx1">
                      <a:lumMod val="85000"/>
                      <a:lumOff val="15000"/>
                    </a:schemeClr>
                  </a:solidFill>
                  <a:latin typeface="+mj-lt"/>
                  <a:ea typeface="幼圆" panose="02010509060101010101" pitchFamily="49" charset="-122"/>
                </a:endParaRPr>
              </a:p>
            </p:txBody>
          </p:sp>
          <p:pic>
            <p:nvPicPr>
              <p:cNvPr id="46" name="图片 4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grpSp>
      <p:sp>
        <p:nvSpPr>
          <p:cNvPr id="47" name="流程图: 可选过程 46"/>
          <p:cNvSpPr>
            <a:spLocks noChangeArrowheads="1"/>
          </p:cNvSpPr>
          <p:nvPr/>
        </p:nvSpPr>
        <p:spPr bwMode="auto">
          <a:xfrm>
            <a:off x="4813043" y="2937065"/>
            <a:ext cx="5256212" cy="288925"/>
          </a:xfrm>
          <a:prstGeom prst="flowChartAlternateProcess">
            <a:avLst/>
          </a:prstGeom>
          <a:solidFill>
            <a:schemeClr val="bg1">
              <a:lumMod val="65000"/>
              <a:alpha val="14000"/>
            </a:schemeClr>
          </a:solidFill>
          <a:ln>
            <a:noFill/>
          </a:ln>
        </p:spPr>
        <p:txBody>
          <a:bodyPr lIns="91430" tIns="45716" rIns="91430" bIns="45716" anchor="ctr"/>
          <a:lstStyle/>
          <a:p>
            <a:pPr algn="ctr">
              <a:defRPr/>
            </a:pPr>
            <a:endParaRPr lang="zh-CN" altLang="zh-CN">
              <a:solidFill>
                <a:schemeClr val="bg1"/>
              </a:solidFill>
              <a:latin typeface="+mj-lt"/>
              <a:sym typeface="宋体" pitchFamily="2" charset="-122"/>
            </a:endParaRPr>
          </a:p>
        </p:txBody>
      </p:sp>
      <p:sp>
        <p:nvSpPr>
          <p:cNvPr id="48" name="流程图: 可选过程 47"/>
          <p:cNvSpPr>
            <a:spLocks noChangeArrowheads="1"/>
          </p:cNvSpPr>
          <p:nvPr/>
        </p:nvSpPr>
        <p:spPr bwMode="auto">
          <a:xfrm>
            <a:off x="4813043" y="2956115"/>
            <a:ext cx="3667125" cy="250825"/>
          </a:xfrm>
          <a:prstGeom prst="flowChartAlternateProcess">
            <a:avLst/>
          </a:prstGeom>
          <a:solidFill>
            <a:srgbClr val="669121"/>
          </a:solidFill>
          <a:ln>
            <a:solidFill>
              <a:schemeClr val="bg1"/>
            </a:solidFill>
          </a:ln>
        </p:spPr>
        <p:txBody>
          <a:bodyPr lIns="91430" tIns="45716" rIns="91430" bIns="45716" anchor="ctr"/>
          <a:lstStyle/>
          <a:p>
            <a:pPr algn="ctr">
              <a:defRPr/>
            </a:pPr>
            <a:endParaRPr lang="zh-CN" altLang="zh-CN">
              <a:solidFill>
                <a:schemeClr val="bg1"/>
              </a:solidFill>
              <a:latin typeface="+mj-lt"/>
              <a:sym typeface="宋体" pitchFamily="2" charset="-122"/>
            </a:endParaRPr>
          </a:p>
        </p:txBody>
      </p:sp>
      <p:sp>
        <p:nvSpPr>
          <p:cNvPr id="49" name="圆角矩形标注 46"/>
          <p:cNvSpPr>
            <a:spLocks noChangeArrowheads="1"/>
          </p:cNvSpPr>
          <p:nvPr/>
        </p:nvSpPr>
        <p:spPr bwMode="auto">
          <a:xfrm>
            <a:off x="7295893" y="3405378"/>
            <a:ext cx="504825" cy="252412"/>
          </a:xfrm>
          <a:prstGeom prst="wedgeRoundRectCallout">
            <a:avLst>
              <a:gd name="adj1" fmla="val -24569"/>
              <a:gd name="adj2" fmla="val 69968"/>
              <a:gd name="adj3" fmla="val 16667"/>
            </a:avLst>
          </a:prstGeom>
          <a:solidFill>
            <a:srgbClr val="669121"/>
          </a:solidFill>
          <a:ln>
            <a:noFill/>
          </a:ln>
        </p:spPr>
        <p:txBody>
          <a:bodyPr lIns="91430" tIns="45716" rIns="91430" bIns="45716" anchor="ctr"/>
          <a:lstStyle/>
          <a:p>
            <a:pPr algn="ctr">
              <a:defRPr/>
            </a:pPr>
            <a:r>
              <a:rPr lang="en-US" dirty="0">
                <a:solidFill>
                  <a:schemeClr val="bg1"/>
                </a:solidFill>
                <a:latin typeface="+mj-lt"/>
                <a:cs typeface="Calibri" pitchFamily="34" charset="0"/>
                <a:sym typeface="Calibri" pitchFamily="34" charset="0"/>
              </a:rPr>
              <a:t>50</a:t>
            </a:r>
            <a:endParaRPr lang="zh-CN" altLang="en-US" dirty="0">
              <a:solidFill>
                <a:schemeClr val="bg1"/>
              </a:solidFill>
              <a:latin typeface="+mj-lt"/>
            </a:endParaRPr>
          </a:p>
        </p:txBody>
      </p:sp>
      <p:sp>
        <p:nvSpPr>
          <p:cNvPr id="50" name="流程图: 可选过程 49"/>
          <p:cNvSpPr>
            <a:spLocks noChangeArrowheads="1"/>
          </p:cNvSpPr>
          <p:nvPr/>
        </p:nvSpPr>
        <p:spPr bwMode="auto">
          <a:xfrm>
            <a:off x="4813043" y="3729228"/>
            <a:ext cx="5256212" cy="288925"/>
          </a:xfrm>
          <a:prstGeom prst="flowChartAlternateProcess">
            <a:avLst/>
          </a:prstGeom>
          <a:solidFill>
            <a:schemeClr val="bg1">
              <a:lumMod val="65000"/>
              <a:alpha val="14000"/>
            </a:schemeClr>
          </a:solidFill>
          <a:ln>
            <a:noFill/>
          </a:ln>
        </p:spPr>
        <p:txBody>
          <a:bodyPr lIns="91430" tIns="45716" rIns="91430" bIns="45716" anchor="ctr"/>
          <a:lstStyle/>
          <a:p>
            <a:pPr algn="ctr">
              <a:defRPr/>
            </a:pPr>
            <a:endParaRPr lang="zh-CN" altLang="zh-CN">
              <a:solidFill>
                <a:schemeClr val="bg1"/>
              </a:solidFill>
              <a:latin typeface="+mj-lt"/>
              <a:sym typeface="宋体" pitchFamily="2" charset="-122"/>
            </a:endParaRPr>
          </a:p>
        </p:txBody>
      </p:sp>
      <p:sp>
        <p:nvSpPr>
          <p:cNvPr id="51" name="流程图: 可选过程 50"/>
          <p:cNvSpPr>
            <a:spLocks noChangeArrowheads="1"/>
          </p:cNvSpPr>
          <p:nvPr/>
        </p:nvSpPr>
        <p:spPr bwMode="auto">
          <a:xfrm>
            <a:off x="4813043" y="3746690"/>
            <a:ext cx="2627312" cy="252413"/>
          </a:xfrm>
          <a:prstGeom prst="flowChartAlternateProcess">
            <a:avLst/>
          </a:prstGeom>
          <a:solidFill>
            <a:srgbClr val="669121"/>
          </a:solidFill>
          <a:ln>
            <a:solidFill>
              <a:schemeClr val="bg1"/>
            </a:solidFill>
          </a:ln>
        </p:spPr>
        <p:txBody>
          <a:bodyPr lIns="91430" tIns="45716" rIns="91430" bIns="45716" anchor="ctr"/>
          <a:lstStyle/>
          <a:p>
            <a:pPr algn="ctr">
              <a:defRPr/>
            </a:pPr>
            <a:endParaRPr lang="zh-CN" altLang="zh-CN">
              <a:solidFill>
                <a:schemeClr val="bg1"/>
              </a:solidFill>
              <a:latin typeface="+mj-lt"/>
              <a:sym typeface="宋体" pitchFamily="2" charset="-122"/>
            </a:endParaRPr>
          </a:p>
        </p:txBody>
      </p:sp>
      <p:sp>
        <p:nvSpPr>
          <p:cNvPr id="52" name="流程图: 可选过程 51"/>
          <p:cNvSpPr>
            <a:spLocks noChangeArrowheads="1"/>
          </p:cNvSpPr>
          <p:nvPr/>
        </p:nvSpPr>
        <p:spPr bwMode="auto">
          <a:xfrm>
            <a:off x="4847968" y="4449953"/>
            <a:ext cx="5256212" cy="287337"/>
          </a:xfrm>
          <a:prstGeom prst="flowChartAlternateProcess">
            <a:avLst/>
          </a:prstGeom>
          <a:solidFill>
            <a:schemeClr val="tx1">
              <a:lumMod val="65000"/>
              <a:lumOff val="35000"/>
              <a:alpha val="14000"/>
            </a:schemeClr>
          </a:solidFill>
          <a:ln>
            <a:noFill/>
          </a:ln>
        </p:spPr>
        <p:txBody>
          <a:bodyPr lIns="91430" tIns="45716" rIns="91430" bIns="45716" anchor="ctr"/>
          <a:lstStyle/>
          <a:p>
            <a:pPr algn="ctr">
              <a:defRPr/>
            </a:pPr>
            <a:endParaRPr lang="zh-CN" altLang="zh-CN">
              <a:solidFill>
                <a:schemeClr val="bg1"/>
              </a:solidFill>
              <a:latin typeface="+mj-lt"/>
              <a:sym typeface="宋体" pitchFamily="2" charset="-122"/>
            </a:endParaRPr>
          </a:p>
        </p:txBody>
      </p:sp>
      <p:sp>
        <p:nvSpPr>
          <p:cNvPr id="53" name="流程图: 可选过程 52"/>
          <p:cNvSpPr>
            <a:spLocks noChangeArrowheads="1"/>
          </p:cNvSpPr>
          <p:nvPr/>
        </p:nvSpPr>
        <p:spPr bwMode="auto">
          <a:xfrm>
            <a:off x="4847968" y="4449953"/>
            <a:ext cx="1797050" cy="287337"/>
          </a:xfrm>
          <a:prstGeom prst="flowChartAlternateProcess">
            <a:avLst/>
          </a:prstGeom>
          <a:solidFill>
            <a:srgbClr val="669121"/>
          </a:solidFill>
          <a:ln>
            <a:solidFill>
              <a:schemeClr val="bg1"/>
            </a:solidFill>
          </a:ln>
        </p:spPr>
        <p:txBody>
          <a:bodyPr lIns="91430" tIns="45716" rIns="91430" bIns="45716" anchor="ctr"/>
          <a:lstStyle/>
          <a:p>
            <a:pPr algn="ctr">
              <a:defRPr/>
            </a:pPr>
            <a:endParaRPr lang="zh-CN" altLang="zh-CN">
              <a:solidFill>
                <a:schemeClr val="bg1"/>
              </a:solidFill>
              <a:latin typeface="+mj-lt"/>
              <a:sym typeface="宋体" pitchFamily="2" charset="-122"/>
            </a:endParaRPr>
          </a:p>
        </p:txBody>
      </p:sp>
      <p:sp>
        <p:nvSpPr>
          <p:cNvPr id="54" name="流程图: 可选过程 53"/>
          <p:cNvSpPr>
            <a:spLocks noChangeArrowheads="1"/>
          </p:cNvSpPr>
          <p:nvPr/>
        </p:nvSpPr>
        <p:spPr bwMode="auto">
          <a:xfrm>
            <a:off x="4847968" y="5242115"/>
            <a:ext cx="5256212" cy="287338"/>
          </a:xfrm>
          <a:prstGeom prst="flowChartAlternateProcess">
            <a:avLst/>
          </a:prstGeom>
          <a:solidFill>
            <a:schemeClr val="bg1">
              <a:lumMod val="65000"/>
              <a:alpha val="14000"/>
            </a:schemeClr>
          </a:solidFill>
          <a:ln>
            <a:noFill/>
          </a:ln>
        </p:spPr>
        <p:txBody>
          <a:bodyPr lIns="91430" tIns="45716" rIns="91430" bIns="45716" anchor="ctr"/>
          <a:lstStyle/>
          <a:p>
            <a:pPr algn="ctr">
              <a:defRPr/>
            </a:pPr>
            <a:endParaRPr lang="zh-CN" altLang="zh-CN">
              <a:solidFill>
                <a:schemeClr val="bg1"/>
              </a:solidFill>
              <a:latin typeface="+mj-lt"/>
              <a:sym typeface="宋体" pitchFamily="2" charset="-122"/>
            </a:endParaRPr>
          </a:p>
        </p:txBody>
      </p:sp>
      <p:sp>
        <p:nvSpPr>
          <p:cNvPr id="55" name="流程图: 可选过程 54"/>
          <p:cNvSpPr>
            <a:spLocks noChangeArrowheads="1"/>
          </p:cNvSpPr>
          <p:nvPr/>
        </p:nvSpPr>
        <p:spPr bwMode="auto">
          <a:xfrm>
            <a:off x="4847968" y="5259578"/>
            <a:ext cx="4464050" cy="252412"/>
          </a:xfrm>
          <a:prstGeom prst="flowChartAlternateProcess">
            <a:avLst/>
          </a:prstGeom>
          <a:solidFill>
            <a:srgbClr val="669121"/>
          </a:solidFill>
          <a:ln>
            <a:solidFill>
              <a:schemeClr val="bg1"/>
            </a:solidFill>
          </a:ln>
        </p:spPr>
        <p:txBody>
          <a:bodyPr lIns="91430" tIns="45716" rIns="91430" bIns="45716" anchor="ctr"/>
          <a:lstStyle/>
          <a:p>
            <a:pPr algn="ctr">
              <a:defRPr/>
            </a:pPr>
            <a:endParaRPr lang="zh-CN" altLang="zh-CN">
              <a:solidFill>
                <a:schemeClr val="bg1"/>
              </a:solidFill>
              <a:latin typeface="+mj-lt"/>
              <a:sym typeface="宋体" pitchFamily="2" charset="-122"/>
            </a:endParaRPr>
          </a:p>
        </p:txBody>
      </p:sp>
      <p:sp>
        <p:nvSpPr>
          <p:cNvPr id="56" name="圆角矩形标注 53"/>
          <p:cNvSpPr>
            <a:spLocks noChangeArrowheads="1"/>
          </p:cNvSpPr>
          <p:nvPr/>
        </p:nvSpPr>
        <p:spPr bwMode="auto">
          <a:xfrm>
            <a:off x="6505318" y="4126103"/>
            <a:ext cx="503237" cy="252412"/>
          </a:xfrm>
          <a:prstGeom prst="wedgeRoundRectCallout">
            <a:avLst>
              <a:gd name="adj1" fmla="val -24569"/>
              <a:gd name="adj2" fmla="val 69968"/>
              <a:gd name="adj3" fmla="val 16667"/>
            </a:avLst>
          </a:prstGeom>
          <a:solidFill>
            <a:srgbClr val="669121"/>
          </a:solidFill>
          <a:ln>
            <a:noFill/>
          </a:ln>
        </p:spPr>
        <p:txBody>
          <a:bodyPr lIns="91430" tIns="45716" rIns="91430" bIns="45716" anchor="ctr"/>
          <a:lstStyle/>
          <a:p>
            <a:pPr algn="ctr">
              <a:defRPr/>
            </a:pPr>
            <a:r>
              <a:rPr lang="en-US" dirty="0">
                <a:solidFill>
                  <a:schemeClr val="bg1"/>
                </a:solidFill>
                <a:latin typeface="+mj-lt"/>
                <a:cs typeface="Calibri" pitchFamily="34" charset="0"/>
                <a:sym typeface="Calibri" pitchFamily="34" charset="0"/>
              </a:rPr>
              <a:t>30</a:t>
            </a:r>
            <a:endParaRPr lang="zh-CN" altLang="en-US" dirty="0">
              <a:solidFill>
                <a:schemeClr val="bg1"/>
              </a:solidFill>
              <a:latin typeface="+mj-lt"/>
            </a:endParaRPr>
          </a:p>
        </p:txBody>
      </p:sp>
      <p:sp>
        <p:nvSpPr>
          <p:cNvPr id="57" name="圆角矩形标注 54"/>
          <p:cNvSpPr>
            <a:spLocks noChangeArrowheads="1"/>
          </p:cNvSpPr>
          <p:nvPr/>
        </p:nvSpPr>
        <p:spPr bwMode="auto">
          <a:xfrm>
            <a:off x="8305543" y="2613215"/>
            <a:ext cx="503237" cy="252413"/>
          </a:xfrm>
          <a:prstGeom prst="wedgeRoundRectCallout">
            <a:avLst>
              <a:gd name="adj1" fmla="val -24569"/>
              <a:gd name="adj2" fmla="val 69968"/>
              <a:gd name="adj3" fmla="val 16667"/>
            </a:avLst>
          </a:prstGeom>
          <a:solidFill>
            <a:srgbClr val="669121"/>
          </a:solidFill>
          <a:ln>
            <a:noFill/>
          </a:ln>
        </p:spPr>
        <p:txBody>
          <a:bodyPr lIns="91430" tIns="45716" rIns="91430" bIns="45716" anchor="ctr"/>
          <a:lstStyle/>
          <a:p>
            <a:pPr algn="ctr">
              <a:defRPr/>
            </a:pPr>
            <a:r>
              <a:rPr lang="en-US" dirty="0">
                <a:solidFill>
                  <a:schemeClr val="bg1"/>
                </a:solidFill>
                <a:latin typeface="+mj-lt"/>
                <a:cs typeface="Calibri" pitchFamily="34" charset="0"/>
                <a:sym typeface="Calibri" pitchFamily="34" charset="0"/>
              </a:rPr>
              <a:t>65</a:t>
            </a:r>
            <a:endParaRPr lang="zh-CN" altLang="en-US" dirty="0">
              <a:solidFill>
                <a:schemeClr val="bg1"/>
              </a:solidFill>
              <a:latin typeface="+mj-lt"/>
            </a:endParaRPr>
          </a:p>
        </p:txBody>
      </p:sp>
      <p:sp>
        <p:nvSpPr>
          <p:cNvPr id="58" name="圆角矩形标注 55"/>
          <p:cNvSpPr>
            <a:spLocks noChangeArrowheads="1"/>
          </p:cNvSpPr>
          <p:nvPr/>
        </p:nvSpPr>
        <p:spPr bwMode="auto">
          <a:xfrm>
            <a:off x="9169143" y="4881753"/>
            <a:ext cx="503237" cy="252412"/>
          </a:xfrm>
          <a:prstGeom prst="wedgeRoundRectCallout">
            <a:avLst>
              <a:gd name="adj1" fmla="val -24569"/>
              <a:gd name="adj2" fmla="val 69968"/>
              <a:gd name="adj3" fmla="val 16667"/>
            </a:avLst>
          </a:prstGeom>
          <a:solidFill>
            <a:srgbClr val="669121"/>
          </a:solidFill>
          <a:ln>
            <a:noFill/>
          </a:ln>
        </p:spPr>
        <p:txBody>
          <a:bodyPr lIns="91430" tIns="45716" rIns="91430" bIns="45716" anchor="ctr"/>
          <a:lstStyle/>
          <a:p>
            <a:pPr algn="ctr">
              <a:defRPr/>
            </a:pPr>
            <a:r>
              <a:rPr lang="en-US" dirty="0">
                <a:solidFill>
                  <a:schemeClr val="bg1"/>
                </a:solidFill>
                <a:latin typeface="+mj-lt"/>
                <a:cs typeface="Calibri" pitchFamily="34" charset="0"/>
                <a:sym typeface="Calibri" pitchFamily="34" charset="0"/>
              </a:rPr>
              <a:t>80</a:t>
            </a:r>
            <a:endParaRPr lang="zh-CN" altLang="en-US" dirty="0">
              <a:solidFill>
                <a:schemeClr val="bg1"/>
              </a:solidFill>
              <a:latin typeface="+mj-lt"/>
            </a:endParaRPr>
          </a:p>
        </p:txBody>
      </p:sp>
      <p:sp>
        <p:nvSpPr>
          <p:cNvPr id="59" name="直接连接符 58"/>
          <p:cNvSpPr>
            <a:spLocks noChangeShapeType="1"/>
          </p:cNvSpPr>
          <p:nvPr/>
        </p:nvSpPr>
        <p:spPr bwMode="auto">
          <a:xfrm>
            <a:off x="4632068" y="2829115"/>
            <a:ext cx="0" cy="2774950"/>
          </a:xfrm>
          <a:prstGeom prst="line">
            <a:avLst/>
          </a:prstGeom>
          <a:noFill/>
          <a:ln w="28575" cap="flat" cmpd="sng">
            <a:solidFill>
              <a:srgbClr val="669121"/>
            </a:solidFill>
            <a:round/>
            <a:headEnd/>
            <a:tailEnd/>
          </a:ln>
          <a:extLst>
            <a:ext uri="{909E8E84-426E-40DD-AFC4-6F175D3DCCD1}">
              <a14:hiddenFill xmlns:a14="http://schemas.microsoft.com/office/drawing/2010/main">
                <a:noFill/>
              </a14:hiddenFill>
            </a:ext>
          </a:extLst>
        </p:spPr>
        <p:txBody>
          <a:bodyPr lIns="91430" tIns="45716" rIns="91430" bIns="45716"/>
          <a:lstStyle/>
          <a:p>
            <a:pPr>
              <a:defRPr/>
            </a:pPr>
            <a:endParaRPr lang="zh-CN" altLang="en-US">
              <a:solidFill>
                <a:schemeClr val="bg1"/>
              </a:solidFill>
              <a:latin typeface="+mj-lt"/>
            </a:endParaRPr>
          </a:p>
        </p:txBody>
      </p:sp>
      <p:sp>
        <p:nvSpPr>
          <p:cNvPr id="60" name="TextBox 16"/>
          <p:cNvSpPr>
            <a:spLocks noChangeArrowheads="1"/>
          </p:cNvSpPr>
          <p:nvPr/>
        </p:nvSpPr>
        <p:spPr bwMode="auto">
          <a:xfrm>
            <a:off x="2400043" y="2506853"/>
            <a:ext cx="2232025" cy="2907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defRPr/>
            </a:pPr>
            <a:r>
              <a:rPr lang="tr-TR" altLang="zh-CN" sz="1600" dirty="0" err="1">
                <a:solidFill>
                  <a:schemeClr val="bg1"/>
                </a:solidFill>
                <a:latin typeface="+mj-lt"/>
                <a:ea typeface="幼圆" panose="02010509060101010101" pitchFamily="49" charset="-122"/>
                <a:sym typeface="微软雅黑" pitchFamily="34" charset="-122"/>
              </a:rPr>
              <a:t>Layouts</a:t>
            </a:r>
            <a:endParaRPr lang="tr-TR" altLang="zh-CN" sz="1600" dirty="0">
              <a:solidFill>
                <a:schemeClr val="bg1"/>
              </a:solidFill>
              <a:latin typeface="+mj-lt"/>
              <a:ea typeface="幼圆" panose="02010509060101010101" pitchFamily="49" charset="-122"/>
              <a:sym typeface="微软雅黑" pitchFamily="34" charset="-122"/>
            </a:endParaRPr>
          </a:p>
          <a:p>
            <a:pPr algn="ctr">
              <a:lnSpc>
                <a:spcPct val="300000"/>
              </a:lnSpc>
              <a:defRPr/>
            </a:pPr>
            <a:r>
              <a:rPr lang="tr-TR" altLang="zh-CN" sz="1600" dirty="0" err="1">
                <a:solidFill>
                  <a:schemeClr val="bg1"/>
                </a:solidFill>
                <a:latin typeface="+mj-lt"/>
                <a:ea typeface="幼圆" panose="02010509060101010101" pitchFamily="49" charset="-122"/>
                <a:sym typeface="微软雅黑" pitchFamily="34" charset="-122"/>
              </a:rPr>
              <a:t>Editable</a:t>
            </a:r>
            <a:endParaRPr lang="tr-TR" altLang="zh-CN" sz="1600" dirty="0">
              <a:solidFill>
                <a:schemeClr val="bg1"/>
              </a:solidFill>
              <a:latin typeface="+mj-lt"/>
              <a:ea typeface="幼圆" panose="02010509060101010101" pitchFamily="49" charset="-122"/>
              <a:sym typeface="微软雅黑" pitchFamily="34" charset="-122"/>
            </a:endParaRPr>
          </a:p>
          <a:p>
            <a:pPr algn="ctr">
              <a:lnSpc>
                <a:spcPct val="300000"/>
              </a:lnSpc>
              <a:defRPr/>
            </a:pPr>
            <a:r>
              <a:rPr lang="tr-TR" altLang="zh-CN" sz="1600" dirty="0" err="1">
                <a:solidFill>
                  <a:schemeClr val="bg1"/>
                </a:solidFill>
                <a:latin typeface="+mj-lt"/>
                <a:ea typeface="幼圆" panose="02010509060101010101" pitchFamily="49" charset="-122"/>
                <a:sym typeface="微软雅黑" pitchFamily="34" charset="-122"/>
              </a:rPr>
              <a:t>Invectors</a:t>
            </a:r>
            <a:endParaRPr lang="tr-TR" altLang="zh-CN" sz="1600" dirty="0">
              <a:solidFill>
                <a:schemeClr val="bg1"/>
              </a:solidFill>
              <a:latin typeface="+mj-lt"/>
              <a:ea typeface="幼圆" panose="02010509060101010101" pitchFamily="49" charset="-122"/>
              <a:sym typeface="微软雅黑" pitchFamily="34" charset="-122"/>
            </a:endParaRPr>
          </a:p>
          <a:p>
            <a:pPr algn="ctr">
              <a:lnSpc>
                <a:spcPct val="300000"/>
              </a:lnSpc>
              <a:defRPr/>
            </a:pPr>
            <a:r>
              <a:rPr lang="tr-TR" altLang="zh-CN" sz="1600" dirty="0" err="1">
                <a:solidFill>
                  <a:schemeClr val="bg1"/>
                </a:solidFill>
                <a:latin typeface="+mj-lt"/>
                <a:ea typeface="幼圆" panose="02010509060101010101" pitchFamily="49" charset="-122"/>
                <a:sym typeface="微软雅黑" pitchFamily="34" charset="-122"/>
              </a:rPr>
              <a:t>Raise</a:t>
            </a:r>
            <a:r>
              <a:rPr lang="tr-TR" altLang="zh-CN" sz="1600" dirty="0">
                <a:solidFill>
                  <a:schemeClr val="bg1"/>
                </a:solidFill>
                <a:latin typeface="+mj-lt"/>
                <a:ea typeface="幼圆" panose="02010509060101010101" pitchFamily="49" charset="-122"/>
                <a:sym typeface="微软雅黑" pitchFamily="34" charset="-122"/>
              </a:rPr>
              <a:t> Money</a:t>
            </a:r>
            <a:endParaRPr lang="zh-CN" altLang="en-US" sz="1600" dirty="0">
              <a:solidFill>
                <a:schemeClr val="bg1"/>
              </a:solidFill>
              <a:latin typeface="+mj-lt"/>
              <a:ea typeface="幼圆" panose="02010509060101010101" pitchFamily="49" charset="-122"/>
            </a:endParaRPr>
          </a:p>
        </p:txBody>
      </p:sp>
    </p:spTree>
    <p:custDataLst>
      <p:tags r:id="rId1"/>
    </p:custDataLst>
    <p:extLst>
      <p:ext uri="{BB962C8B-B14F-4D97-AF65-F5344CB8AC3E}">
        <p14:creationId xmlns:p14="http://schemas.microsoft.com/office/powerpoint/2010/main" val="3225892035"/>
      </p:ext>
    </p:extLst>
  </p:cSld>
  <p:clrMapOvr>
    <a:masterClrMapping/>
  </p:clrMapOvr>
  <mc:AlternateContent xmlns:mc="http://schemas.openxmlformats.org/markup-compatibility/2006" xmlns:p14="http://schemas.microsoft.com/office/powerpoint/2010/main">
    <mc:Choice Requires="p14">
      <p:transition spd="slow" p14:dur="1600" advTm="7428">
        <p14:conveyor dir="l"/>
      </p:transition>
    </mc:Choice>
    <mc:Fallback xmlns="">
      <p:transition spd="slow" advTm="742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500"/>
                                        <p:tgtEl>
                                          <p:spTgt spid="5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500"/>
                                        <p:tgtEl>
                                          <p:spTgt spid="5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500"/>
                                        <p:tgtEl>
                                          <p:spTgt spid="54"/>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left)">
                                      <p:cBhvr>
                                        <p:cTn id="28" dur="500"/>
                                        <p:tgtEl>
                                          <p:spTgt spid="48"/>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53"/>
                                        </p:tgtEl>
                                        <p:attrNameLst>
                                          <p:attrName>style.visibility</p:attrName>
                                        </p:attrNameLst>
                                      </p:cBhvr>
                                      <p:to>
                                        <p:strVal val="visible"/>
                                      </p:to>
                                    </p:set>
                                    <p:animEffect transition="in" filter="wipe(left)">
                                      <p:cBhvr>
                                        <p:cTn id="40" dur="500"/>
                                        <p:tgtEl>
                                          <p:spTgt spid="53"/>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56"/>
                                        </p:tgtEl>
                                        <p:attrNameLst>
                                          <p:attrName>style.visibility</p:attrName>
                                        </p:attrNameLst>
                                      </p:cBhvr>
                                      <p:to>
                                        <p:strVal val="visible"/>
                                      </p:to>
                                    </p:set>
                                    <p:animEffect transition="in" filter="fade">
                                      <p:cBhvr>
                                        <p:cTn id="43" dur="500"/>
                                        <p:tgtEl>
                                          <p:spTgt spid="56"/>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55"/>
                                        </p:tgtEl>
                                        <p:attrNameLst>
                                          <p:attrName>style.visibility</p:attrName>
                                        </p:attrNameLst>
                                      </p:cBhvr>
                                      <p:to>
                                        <p:strVal val="visible"/>
                                      </p:to>
                                    </p:set>
                                    <p:animEffect transition="in" filter="wipe(left)">
                                      <p:cBhvr>
                                        <p:cTn id="46" dur="500"/>
                                        <p:tgtEl>
                                          <p:spTgt spid="55"/>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fade">
                                      <p:cBhvr>
                                        <p:cTn id="4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6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85742" y="2176165"/>
            <a:ext cx="9073008" cy="2952328"/>
          </a:xfrm>
          <a:prstGeom prst="rect">
            <a:avLst/>
          </a:prstGeom>
          <a:solidFill>
            <a:srgbClr val="66912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pic>
        <p:nvPicPr>
          <p:cNvPr id="7" name="Picture 22" descr="C:\Users\Administrator\Desktop\18.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1251" t="787" r="1157" b="1804"/>
          <a:stretch/>
        </p:blipFill>
        <p:spPr bwMode="auto">
          <a:xfrm>
            <a:off x="12502" y="1201569"/>
            <a:ext cx="12892981"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195361" y="2749741"/>
            <a:ext cx="4968552" cy="2378752"/>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60526" y="1201569"/>
            <a:ext cx="1250432" cy="1240550"/>
          </a:xfrm>
          <a:prstGeom prst="rect">
            <a:avLst/>
          </a:prstGeom>
          <a:effectLst>
            <a:outerShdw blurRad="50800" dist="38100" dir="8100000" algn="tr" rotWithShape="0">
              <a:prstClr val="black">
                <a:alpha val="40000"/>
              </a:prstClr>
            </a:outerShdw>
          </a:effectLst>
        </p:spPr>
      </p:pic>
      <p:cxnSp>
        <p:nvCxnSpPr>
          <p:cNvPr id="9" name="直接连接符 8"/>
          <p:cNvCxnSpPr>
            <a:cxnSpLocks/>
          </p:cNvCxnSpPr>
          <p:nvPr/>
        </p:nvCxnSpPr>
        <p:spPr>
          <a:xfrm flipH="1">
            <a:off x="1" y="5128493"/>
            <a:ext cx="12892980" cy="0"/>
          </a:xfrm>
          <a:prstGeom prst="line">
            <a:avLst/>
          </a:prstGeom>
          <a:ln>
            <a:solidFill>
              <a:srgbClr val="669121"/>
            </a:solidFill>
          </a:ln>
        </p:spPr>
        <p:style>
          <a:lnRef idx="1">
            <a:schemeClr val="accent1"/>
          </a:lnRef>
          <a:fillRef idx="0">
            <a:schemeClr val="accent1"/>
          </a:fillRef>
          <a:effectRef idx="0">
            <a:schemeClr val="accent1"/>
          </a:effectRef>
          <a:fontRef idx="minor">
            <a:schemeClr val="tx1"/>
          </a:fontRef>
        </p:style>
      </p:cxnSp>
      <p:sp>
        <p:nvSpPr>
          <p:cNvPr id="10" name="TextBox 51"/>
          <p:cNvSpPr txBox="1"/>
          <p:nvPr/>
        </p:nvSpPr>
        <p:spPr>
          <a:xfrm>
            <a:off x="7771360" y="3040261"/>
            <a:ext cx="1778051" cy="584775"/>
          </a:xfrm>
          <a:prstGeom prst="rect">
            <a:avLst/>
          </a:prstGeom>
          <a:noFill/>
        </p:spPr>
        <p:txBody>
          <a:bodyPr wrap="none">
            <a:spAutoFit/>
          </a:bodyPr>
          <a:lstStyle/>
          <a:p>
            <a:pPr marL="0" lvl="1">
              <a:defRPr/>
            </a:pPr>
            <a:r>
              <a:rPr lang="tr-TR" altLang="zh-CN" sz="3200" dirty="0">
                <a:solidFill>
                  <a:schemeClr val="bg1"/>
                </a:solidFill>
                <a:latin typeface="+mj-lt"/>
                <a:ea typeface="幼圆" panose="02010509060101010101" pitchFamily="49" charset="-122"/>
              </a:rPr>
              <a:t>Finance</a:t>
            </a:r>
            <a:endParaRPr lang="en-US" altLang="zh-CN" sz="5400" dirty="0">
              <a:solidFill>
                <a:schemeClr val="bg1"/>
              </a:solidFill>
              <a:latin typeface="+mj-lt"/>
              <a:ea typeface="幼圆" panose="02010509060101010101" pitchFamily="49" charset="-122"/>
            </a:endParaRPr>
          </a:p>
        </p:txBody>
      </p:sp>
      <p:cxnSp>
        <p:nvCxnSpPr>
          <p:cNvPr id="11" name="直接连接符 10"/>
          <p:cNvCxnSpPr/>
          <p:nvPr/>
        </p:nvCxnSpPr>
        <p:spPr>
          <a:xfrm flipV="1">
            <a:off x="7484022" y="2800548"/>
            <a:ext cx="0" cy="192405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2" name="TextBox 53"/>
          <p:cNvSpPr txBox="1">
            <a:spLocks noChangeArrowheads="1"/>
          </p:cNvSpPr>
          <p:nvPr/>
        </p:nvSpPr>
        <p:spPr bwMode="auto">
          <a:xfrm>
            <a:off x="5807622" y="4397573"/>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Tx/>
              <a:buNone/>
            </a:pPr>
            <a:r>
              <a:rPr lang="en-US" altLang="zh-CN" sz="1600" dirty="0">
                <a:solidFill>
                  <a:schemeClr val="bg1"/>
                </a:solidFill>
                <a:latin typeface="+mj-lt"/>
                <a:ea typeface="幼圆" panose="02010509060101010101" pitchFamily="49" charset="-122"/>
              </a:rPr>
              <a:t>PART 04</a:t>
            </a:r>
            <a:endParaRPr lang="zh-CN" altLang="en-US" sz="1600" dirty="0">
              <a:solidFill>
                <a:schemeClr val="bg1"/>
              </a:solidFill>
              <a:latin typeface="+mj-lt"/>
              <a:ea typeface="幼圆" panose="02010509060101010101" pitchFamily="49" charset="-122"/>
            </a:endParaRPr>
          </a:p>
        </p:txBody>
      </p:sp>
      <p:sp>
        <p:nvSpPr>
          <p:cNvPr id="13" name="TextBox 54"/>
          <p:cNvSpPr txBox="1"/>
          <p:nvPr/>
        </p:nvSpPr>
        <p:spPr>
          <a:xfrm>
            <a:off x="7844385" y="3707011"/>
            <a:ext cx="1077912" cy="246062"/>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err="1">
                <a:solidFill>
                  <a:schemeClr val="bg1"/>
                </a:solidFill>
                <a:latin typeface="+mj-lt"/>
                <a:ea typeface="幼圆" panose="02010509060101010101" pitchFamily="49" charset="-122"/>
                <a:sym typeface="微软雅黑" pitchFamily="34" charset="-122"/>
              </a:rPr>
              <a:t>Customer</a:t>
            </a:r>
            <a:endParaRPr lang="zh-CN" altLang="en-US" sz="1200" dirty="0">
              <a:solidFill>
                <a:schemeClr val="bg1"/>
              </a:solidFill>
              <a:latin typeface="+mj-lt"/>
              <a:ea typeface="幼圆" panose="02010509060101010101" pitchFamily="49" charset="-122"/>
            </a:endParaRPr>
          </a:p>
        </p:txBody>
      </p:sp>
      <p:sp>
        <p:nvSpPr>
          <p:cNvPr id="14" name="TextBox 55"/>
          <p:cNvSpPr txBox="1"/>
          <p:nvPr/>
        </p:nvSpPr>
        <p:spPr>
          <a:xfrm>
            <a:off x="8922297" y="3707011"/>
            <a:ext cx="985838" cy="246062"/>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a:solidFill>
                  <a:schemeClr val="bg1"/>
                </a:solidFill>
                <a:latin typeface="+mj-lt"/>
                <a:ea typeface="幼圆" panose="02010509060101010101" pitchFamily="49" charset="-122"/>
                <a:sym typeface="微软雅黑" pitchFamily="34" charset="-122"/>
              </a:rPr>
              <a:t>Business</a:t>
            </a:r>
            <a:endParaRPr lang="zh-CN" altLang="en-US" sz="1200" dirty="0">
              <a:solidFill>
                <a:schemeClr val="bg1"/>
              </a:solidFill>
              <a:latin typeface="+mj-lt"/>
              <a:ea typeface="幼圆" panose="02010509060101010101" pitchFamily="49" charset="-122"/>
            </a:endParaRPr>
          </a:p>
        </p:txBody>
      </p:sp>
      <p:sp>
        <p:nvSpPr>
          <p:cNvPr id="15" name="TextBox 56"/>
          <p:cNvSpPr txBox="1"/>
          <p:nvPr/>
        </p:nvSpPr>
        <p:spPr>
          <a:xfrm>
            <a:off x="10004972" y="3707011"/>
            <a:ext cx="1027113" cy="246062"/>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a:solidFill>
                  <a:schemeClr val="bg1"/>
                </a:solidFill>
                <a:latin typeface="+mj-lt"/>
                <a:ea typeface="幼圆" panose="02010509060101010101" pitchFamily="49" charset="-122"/>
                <a:sym typeface="微软雅黑" pitchFamily="34" charset="-122"/>
              </a:rPr>
              <a:t>Base</a:t>
            </a:r>
            <a:endParaRPr lang="zh-CN" altLang="en-US" sz="1200" dirty="0">
              <a:solidFill>
                <a:schemeClr val="bg1"/>
              </a:solidFill>
              <a:latin typeface="+mj-lt"/>
              <a:ea typeface="幼圆" panose="02010509060101010101" pitchFamily="49" charset="-122"/>
            </a:endParaRPr>
          </a:p>
        </p:txBody>
      </p:sp>
      <p:sp>
        <p:nvSpPr>
          <p:cNvPr id="16" name="TextBox 57"/>
          <p:cNvSpPr txBox="1"/>
          <p:nvPr/>
        </p:nvSpPr>
        <p:spPr>
          <a:xfrm>
            <a:off x="7844385" y="4019748"/>
            <a:ext cx="1231900" cy="246063"/>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err="1">
                <a:solidFill>
                  <a:schemeClr val="bg1"/>
                </a:solidFill>
                <a:latin typeface="+mj-lt"/>
                <a:ea typeface="幼圆" panose="02010509060101010101" pitchFamily="49" charset="-122"/>
                <a:sym typeface="微软雅黑" pitchFamily="34" charset="-122"/>
              </a:rPr>
              <a:t>Organic</a:t>
            </a:r>
            <a:endParaRPr lang="zh-CN" altLang="en-US" sz="1200" dirty="0">
              <a:solidFill>
                <a:schemeClr val="bg1"/>
              </a:solidFill>
              <a:latin typeface="+mj-lt"/>
              <a:ea typeface="幼圆" panose="02010509060101010101" pitchFamily="49" charset="-122"/>
            </a:endParaRPr>
          </a:p>
        </p:txBody>
      </p:sp>
      <p:sp>
        <p:nvSpPr>
          <p:cNvPr id="17" name="TextBox 58"/>
          <p:cNvSpPr txBox="1"/>
          <p:nvPr/>
        </p:nvSpPr>
        <p:spPr>
          <a:xfrm>
            <a:off x="8925472" y="4019748"/>
            <a:ext cx="1230313" cy="246063"/>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a:solidFill>
                  <a:schemeClr val="bg1"/>
                </a:solidFill>
                <a:latin typeface="+mj-lt"/>
                <a:ea typeface="幼圆" panose="02010509060101010101" pitchFamily="49" charset="-122"/>
                <a:sym typeface="微软雅黑" pitchFamily="34" charset="-122"/>
              </a:rPr>
              <a:t>Enterprise</a:t>
            </a:r>
            <a:endParaRPr lang="zh-CN" altLang="en-US" sz="1200" dirty="0">
              <a:solidFill>
                <a:schemeClr val="bg1"/>
              </a:solidFill>
              <a:latin typeface="+mj-lt"/>
              <a:ea typeface="幼圆" panose="02010509060101010101" pitchFamily="49" charset="-122"/>
            </a:endParaRPr>
          </a:p>
        </p:txBody>
      </p:sp>
      <p:grpSp>
        <p:nvGrpSpPr>
          <p:cNvPr id="18" name="组合 17"/>
          <p:cNvGrpSpPr>
            <a:grpSpLocks/>
          </p:cNvGrpSpPr>
          <p:nvPr/>
        </p:nvGrpSpPr>
        <p:grpSpPr bwMode="auto">
          <a:xfrm>
            <a:off x="5539335" y="2846586"/>
            <a:ext cx="1438275" cy="1436687"/>
            <a:chOff x="5675204" y="407884"/>
            <a:chExt cx="1437120" cy="1437120"/>
          </a:xfrm>
        </p:grpSpPr>
        <p:sp useBgFill="1">
          <p:nvSpPr>
            <p:cNvPr id="19" name="椭圆 18"/>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mj-lt"/>
                <a:ea typeface="幼圆" panose="02010509060101010101" pitchFamily="49" charset="-122"/>
              </a:endParaRPr>
            </a:p>
          </p:txBody>
        </p:sp>
        <p:sp>
          <p:nvSpPr>
            <p:cNvPr id="20"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mj-lt"/>
                <a:ea typeface="幼圆" panose="02010509060101010101" pitchFamily="49" charset="-122"/>
              </a:endParaRPr>
            </a:p>
          </p:txBody>
        </p:sp>
      </p:grpSp>
    </p:spTree>
    <p:custDataLst>
      <p:tags r:id="rId1"/>
    </p:custDataLst>
    <p:extLst>
      <p:ext uri="{BB962C8B-B14F-4D97-AF65-F5344CB8AC3E}">
        <p14:creationId xmlns:p14="http://schemas.microsoft.com/office/powerpoint/2010/main" val="2787052871"/>
      </p:ext>
    </p:extLst>
  </p:cSld>
  <p:clrMapOvr>
    <a:masterClrMapping/>
  </p:clrMapOvr>
  <mc:AlternateContent xmlns:mc="http://schemas.openxmlformats.org/markup-compatibility/2006" xmlns:p14="http://schemas.microsoft.com/office/powerpoint/2010/main">
    <mc:Choice Requires="p14">
      <p:transition spd="slow" p14:dur="1600" advTm="5314">
        <p14:conveyor dir="l"/>
      </p:transition>
    </mc:Choice>
    <mc:Fallback xmlns="">
      <p:transition spd="slow" advTm="531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par>
                          <p:cTn id="18" fill="hold">
                            <p:stCondLst>
                              <p:cond delay="1000"/>
                            </p:stCondLst>
                            <p:childTnLst>
                              <p:par>
                                <p:cTn id="19" presetID="47"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anim calcmode="lin" valueType="num">
                                      <p:cBhvr>
                                        <p:cTn id="22" dur="500" fill="hold"/>
                                        <p:tgtEl>
                                          <p:spTgt spid="12"/>
                                        </p:tgtEl>
                                        <p:attrNameLst>
                                          <p:attrName>ppt_x</p:attrName>
                                        </p:attrNameLst>
                                      </p:cBhvr>
                                      <p:tavLst>
                                        <p:tav tm="0">
                                          <p:val>
                                            <p:strVal val="#ppt_x"/>
                                          </p:val>
                                        </p:tav>
                                        <p:tav tm="100000">
                                          <p:val>
                                            <p:strVal val="#ppt_x"/>
                                          </p:val>
                                        </p:tav>
                                      </p:tavLst>
                                    </p:anim>
                                    <p:anim calcmode="lin" valueType="num">
                                      <p:cBhvr>
                                        <p:cTn id="23" dur="5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p:tgtEl>
                                          <p:spTgt spid="10"/>
                                        </p:tgtEl>
                                        <p:attrNameLst>
                                          <p:attrName>ppt_x</p:attrName>
                                        </p:attrNameLst>
                                      </p:cBhvr>
                                      <p:tavLst>
                                        <p:tav tm="0">
                                          <p:val>
                                            <p:strVal val="#ppt_x-#ppt_w*1.125000"/>
                                          </p:val>
                                        </p:tav>
                                        <p:tav tm="100000">
                                          <p:val>
                                            <p:strVal val="#ppt_x"/>
                                          </p:val>
                                        </p:tav>
                                      </p:tavLst>
                                    </p:anim>
                                    <p:animEffect transition="in" filter="wipe(right)">
                                      <p:cBhvr>
                                        <p:cTn id="28" dur="500"/>
                                        <p:tgtEl>
                                          <p:spTgt spid="10"/>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ppt_x"/>
                                          </p:val>
                                        </p:tav>
                                        <p:tav tm="100000">
                                          <p:val>
                                            <p:strVal val="#ppt_x"/>
                                          </p:val>
                                        </p:tav>
                                      </p:tavLst>
                                    </p:anim>
                                    <p:anim calcmode="lin" valueType="num">
                                      <p:cBhvr additive="base">
                                        <p:cTn id="41" dur="500" fill="hold"/>
                                        <p:tgtEl>
                                          <p:spTgt spid="1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ppt_x"/>
                                          </p:val>
                                        </p:tav>
                                        <p:tav tm="100000">
                                          <p:val>
                                            <p:strVal val="#ppt_x"/>
                                          </p:val>
                                        </p:tav>
                                      </p:tavLst>
                                    </p:anim>
                                    <p:anim calcmode="lin" valueType="num">
                                      <p:cBhvr additive="base">
                                        <p:cTn id="45" dur="500" fill="hold"/>
                                        <p:tgtEl>
                                          <p:spTgt spid="1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ppt_x"/>
                                          </p:val>
                                        </p:tav>
                                        <p:tav tm="100000">
                                          <p:val>
                                            <p:strVal val="#ppt_x"/>
                                          </p:val>
                                        </p:tav>
                                      </p:tavLst>
                                    </p:anim>
                                    <p:anim calcmode="lin" valueType="num">
                                      <p:cBhvr additive="base">
                                        <p:cTn id="4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0" y="0"/>
            <a:ext cx="4944426" cy="1903374"/>
            <a:chOff x="0" y="0"/>
            <a:chExt cx="4944426" cy="1903374"/>
          </a:xfrm>
        </p:grpSpPr>
        <p:pic>
          <p:nvPicPr>
            <p:cNvPr id="34" name="图片 3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35" name="组合 34"/>
            <p:cNvGrpSpPr/>
            <p:nvPr/>
          </p:nvGrpSpPr>
          <p:grpSpPr>
            <a:xfrm>
              <a:off x="1968756" y="143721"/>
              <a:ext cx="2975670" cy="1226301"/>
              <a:chOff x="812751" y="626048"/>
              <a:chExt cx="2975670" cy="1226301"/>
            </a:xfrm>
          </p:grpSpPr>
          <p:pic>
            <p:nvPicPr>
              <p:cNvPr id="36" name="图片 3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37" name="矩形 36"/>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a:solidFill>
                      <a:schemeClr val="tx1">
                        <a:lumMod val="85000"/>
                        <a:lumOff val="15000"/>
                      </a:schemeClr>
                    </a:solidFill>
                    <a:latin typeface="+mj-lt"/>
                    <a:ea typeface="幼圆" panose="02010509060101010101" pitchFamily="49" charset="-122"/>
                  </a:rPr>
                  <a:t>Finance</a:t>
                </a:r>
                <a:endParaRPr lang="zh-CN" altLang="en-US" sz="2000" dirty="0">
                  <a:solidFill>
                    <a:schemeClr val="tx1">
                      <a:lumMod val="85000"/>
                      <a:lumOff val="15000"/>
                    </a:schemeClr>
                  </a:solidFill>
                  <a:latin typeface="+mj-lt"/>
                  <a:ea typeface="幼圆" panose="02010509060101010101" pitchFamily="49" charset="-122"/>
                </a:endParaRPr>
              </a:p>
            </p:txBody>
          </p:sp>
          <p:pic>
            <p:nvPicPr>
              <p:cNvPr id="38" name="图片 3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grpSp>
      <p:sp>
        <p:nvSpPr>
          <p:cNvPr id="39" name="六边形 38"/>
          <p:cNvSpPr/>
          <p:nvPr/>
        </p:nvSpPr>
        <p:spPr>
          <a:xfrm>
            <a:off x="6625263" y="2531997"/>
            <a:ext cx="1832372" cy="1581150"/>
          </a:xfrm>
          <a:prstGeom prst="hexagon">
            <a:avLst>
              <a:gd name="adj" fmla="val 25000"/>
              <a:gd name="vf" fmla="val 115470"/>
            </a:avLst>
          </a:prstGeom>
          <a:blipFill>
            <a:blip r:embed="rId7" cstate="screen">
              <a:extLst>
                <a:ext uri="{28A0092B-C50C-407E-A947-70E740481C1C}">
                  <a14:useLocalDpi xmlns:a14="http://schemas.microsoft.com/office/drawing/2010/main"/>
                </a:ext>
              </a:extLst>
            </a:blip>
            <a:stretch>
              <a:fillRect/>
            </a:stretch>
          </a:blipFill>
          <a:ln>
            <a:noFill/>
          </a:ln>
          <a:effectLst>
            <a:outerShdw blurRad="50800" dist="38100" dir="8100000" algn="tr" rotWithShape="0">
              <a:prstClr val="black">
                <a:alpha val="40000"/>
              </a:prstClr>
            </a:outerShdw>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0" name="六边形 39"/>
          <p:cNvSpPr/>
          <p:nvPr/>
        </p:nvSpPr>
        <p:spPr>
          <a:xfrm>
            <a:off x="8192859" y="3393131"/>
            <a:ext cx="1832372" cy="1581150"/>
          </a:xfrm>
          <a:prstGeom prst="hexagon">
            <a:avLst>
              <a:gd name="adj" fmla="val 25000"/>
              <a:gd name="vf" fmla="val 115470"/>
            </a:avLst>
          </a:prstGeom>
          <a:blipFill>
            <a:blip r:embed="rId8" cstate="screen">
              <a:extLst>
                <a:ext uri="{28A0092B-C50C-407E-A947-70E740481C1C}">
                  <a14:useLocalDpi xmlns:a14="http://schemas.microsoft.com/office/drawing/2010/main"/>
                </a:ext>
              </a:extLst>
            </a:blip>
            <a:stretch>
              <a:fillRect/>
            </a:stretch>
          </a:blipFill>
          <a:ln>
            <a:noFill/>
          </a:ln>
          <a:effectLst>
            <a:outerShdw blurRad="50800" dist="38100" dir="8100000" algn="tr" rotWithShape="0">
              <a:prstClr val="black">
                <a:alpha val="40000"/>
              </a:prstClr>
            </a:outerShdw>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1" name="六边形 40"/>
          <p:cNvSpPr/>
          <p:nvPr/>
        </p:nvSpPr>
        <p:spPr>
          <a:xfrm>
            <a:off x="9789557" y="2552277"/>
            <a:ext cx="1832372" cy="1581150"/>
          </a:xfrm>
          <a:prstGeom prst="hexagon">
            <a:avLst>
              <a:gd name="adj" fmla="val 25000"/>
              <a:gd name="vf" fmla="val 115470"/>
            </a:avLst>
          </a:prstGeom>
          <a:blipFill>
            <a:blip r:embed="rId9" cstate="screen">
              <a:extLst>
                <a:ext uri="{28A0092B-C50C-407E-A947-70E740481C1C}">
                  <a14:useLocalDpi xmlns:a14="http://schemas.microsoft.com/office/drawing/2010/main"/>
                </a:ext>
              </a:extLst>
            </a:blip>
            <a:stretch>
              <a:fillRect/>
            </a:stretch>
          </a:blipFill>
          <a:ln>
            <a:noFill/>
          </a:ln>
          <a:effectLst>
            <a:outerShdw blurRad="50800" dist="38100" dir="8100000" algn="tr" rotWithShape="0">
              <a:prstClr val="black">
                <a:alpha val="40000"/>
              </a:prstClr>
            </a:outerShdw>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42" name="组合 41"/>
          <p:cNvGrpSpPr/>
          <p:nvPr/>
        </p:nvGrpSpPr>
        <p:grpSpPr>
          <a:xfrm>
            <a:off x="4341143" y="3080523"/>
            <a:ext cx="2513238" cy="2168666"/>
            <a:chOff x="195473" y="1923678"/>
            <a:chExt cx="2654349" cy="2288511"/>
          </a:xfrm>
          <a:solidFill>
            <a:srgbClr val="669121"/>
          </a:solidFill>
          <a:effectLst>
            <a:outerShdw blurRad="50800" dist="38100" dir="8100000" algn="tr" rotWithShape="0">
              <a:prstClr val="black">
                <a:alpha val="40000"/>
              </a:prstClr>
            </a:outerShdw>
          </a:effectLst>
        </p:grpSpPr>
        <p:sp>
          <p:nvSpPr>
            <p:cNvPr id="43" name="六边形 42"/>
            <p:cNvSpPr/>
            <p:nvPr/>
          </p:nvSpPr>
          <p:spPr>
            <a:xfrm>
              <a:off x="195473" y="1923678"/>
              <a:ext cx="2654349" cy="2288511"/>
            </a:xfrm>
            <a:prstGeom prst="hexagon">
              <a:avLst>
                <a:gd name="adj" fmla="val 25000"/>
                <a:gd name="vf" fmla="val 115470"/>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sp>
        <p:sp>
          <p:nvSpPr>
            <p:cNvPr id="44" name="TextBox 6"/>
            <p:cNvSpPr txBox="1"/>
            <p:nvPr/>
          </p:nvSpPr>
          <p:spPr>
            <a:xfrm>
              <a:off x="503955" y="2798182"/>
              <a:ext cx="1944216" cy="422221"/>
            </a:xfrm>
            <a:prstGeom prst="rect">
              <a:avLst/>
            </a:prstGeom>
            <a:grpFill/>
          </p:spPr>
          <p:txBody>
            <a:bodyPr wrap="square" rtlCol="0">
              <a:spAutoFit/>
            </a:bodyPr>
            <a:lstStyle/>
            <a:p>
              <a:pPr algn="ctr"/>
              <a:r>
                <a:rPr lang="tr-TR" altLang="zh-CN" sz="2000" dirty="0" err="1">
                  <a:solidFill>
                    <a:schemeClr val="bg1"/>
                  </a:solidFill>
                  <a:latin typeface="+mj-lt"/>
                  <a:ea typeface="幼圆" panose="02010509060101010101" pitchFamily="49" charset="-122"/>
                  <a:sym typeface="Arial" pitchFamily="34" charset="0"/>
                </a:rPr>
                <a:t>Slideshare</a:t>
              </a:r>
              <a:endParaRPr lang="zh-CN" altLang="en-US" sz="2000" dirty="0">
                <a:solidFill>
                  <a:schemeClr val="bg1"/>
                </a:solidFill>
                <a:latin typeface="+mj-lt"/>
                <a:ea typeface="幼圆" panose="02010509060101010101" pitchFamily="49" charset="-122"/>
              </a:endParaRPr>
            </a:p>
          </p:txBody>
        </p:sp>
      </p:grpSp>
      <p:grpSp>
        <p:nvGrpSpPr>
          <p:cNvPr id="45" name="组合 44"/>
          <p:cNvGrpSpPr/>
          <p:nvPr/>
        </p:nvGrpSpPr>
        <p:grpSpPr>
          <a:xfrm>
            <a:off x="6610979" y="4263061"/>
            <a:ext cx="1866779" cy="1581150"/>
            <a:chOff x="2592755" y="3171564"/>
            <a:chExt cx="1971594" cy="1668527"/>
          </a:xfrm>
          <a:effectLst>
            <a:outerShdw blurRad="50800" dist="38100" dir="8100000" algn="tr" rotWithShape="0">
              <a:prstClr val="black">
                <a:alpha val="40000"/>
              </a:prstClr>
            </a:outerShdw>
          </a:effectLst>
        </p:grpSpPr>
        <p:sp>
          <p:nvSpPr>
            <p:cNvPr id="46" name="六边形 45"/>
            <p:cNvSpPr/>
            <p:nvPr/>
          </p:nvSpPr>
          <p:spPr>
            <a:xfrm>
              <a:off x="2592755" y="3171564"/>
              <a:ext cx="1935255" cy="1668527"/>
            </a:xfrm>
            <a:prstGeom prst="hexagon">
              <a:avLst>
                <a:gd name="adj" fmla="val 25000"/>
                <a:gd name="vf" fmla="val 115470"/>
              </a:avLst>
            </a:prstGeom>
            <a:solidFill>
              <a:srgbClr val="669121">
                <a:alpha val="90000"/>
              </a:srgbClr>
            </a:solidFill>
            <a:ln>
              <a:solidFill>
                <a:schemeClr val="bg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7" name="TextBox 9"/>
            <p:cNvSpPr txBox="1"/>
            <p:nvPr/>
          </p:nvSpPr>
          <p:spPr>
            <a:xfrm>
              <a:off x="2620132" y="3799834"/>
              <a:ext cx="1944217" cy="422221"/>
            </a:xfrm>
            <a:prstGeom prst="rect">
              <a:avLst/>
            </a:prstGeom>
            <a:noFill/>
          </p:spPr>
          <p:txBody>
            <a:bodyPr wrap="square" rtlCol="0">
              <a:spAutoFit/>
            </a:bodyPr>
            <a:lstStyle/>
            <a:p>
              <a:pPr algn="ctr"/>
              <a:r>
                <a:rPr lang="tr-TR" altLang="zh-CN" sz="2000" dirty="0" err="1">
                  <a:solidFill>
                    <a:schemeClr val="bg1"/>
                  </a:solidFill>
                  <a:latin typeface="+mj-lt"/>
                  <a:ea typeface="幼圆" panose="02010509060101010101" pitchFamily="49" charset="-122"/>
                  <a:sym typeface="Arial" pitchFamily="34" charset="0"/>
                </a:rPr>
                <a:t>Events</a:t>
              </a:r>
              <a:endParaRPr lang="zh-CN" altLang="en-US" sz="2000" dirty="0">
                <a:solidFill>
                  <a:schemeClr val="bg1"/>
                </a:solidFill>
                <a:latin typeface="+mj-lt"/>
                <a:ea typeface="幼圆" panose="02010509060101010101" pitchFamily="49" charset="-122"/>
              </a:endParaRPr>
            </a:p>
          </p:txBody>
        </p:sp>
      </p:grpSp>
      <p:grpSp>
        <p:nvGrpSpPr>
          <p:cNvPr id="48" name="组合 47"/>
          <p:cNvGrpSpPr/>
          <p:nvPr/>
        </p:nvGrpSpPr>
        <p:grpSpPr>
          <a:xfrm>
            <a:off x="8188617" y="1672109"/>
            <a:ext cx="1840857" cy="1581150"/>
            <a:chOff x="4258972" y="437431"/>
            <a:chExt cx="1944216" cy="1668527"/>
          </a:xfrm>
          <a:effectLst>
            <a:outerShdw blurRad="50800" dist="38100" dir="8100000" algn="tr" rotWithShape="0">
              <a:prstClr val="black">
                <a:alpha val="40000"/>
              </a:prstClr>
            </a:outerShdw>
          </a:effectLst>
        </p:grpSpPr>
        <p:sp>
          <p:nvSpPr>
            <p:cNvPr id="49" name="六边形 48"/>
            <p:cNvSpPr/>
            <p:nvPr/>
          </p:nvSpPr>
          <p:spPr>
            <a:xfrm>
              <a:off x="4263453" y="437431"/>
              <a:ext cx="1935255" cy="1668527"/>
            </a:xfrm>
            <a:prstGeom prst="hexagon">
              <a:avLst>
                <a:gd name="adj" fmla="val 25000"/>
                <a:gd name="vf" fmla="val 115470"/>
              </a:avLst>
            </a:prstGeom>
            <a:solidFill>
              <a:srgbClr val="669121">
                <a:alpha val="90000"/>
              </a:srgbClr>
            </a:solidFill>
            <a:ln>
              <a:solidFill>
                <a:schemeClr val="bg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0" name="TextBox 12"/>
            <p:cNvSpPr txBox="1"/>
            <p:nvPr/>
          </p:nvSpPr>
          <p:spPr>
            <a:xfrm>
              <a:off x="4258972" y="1054854"/>
              <a:ext cx="1944216" cy="422221"/>
            </a:xfrm>
            <a:prstGeom prst="rect">
              <a:avLst/>
            </a:prstGeom>
            <a:noFill/>
          </p:spPr>
          <p:txBody>
            <a:bodyPr wrap="square" rtlCol="0">
              <a:spAutoFit/>
            </a:bodyPr>
            <a:lstStyle/>
            <a:p>
              <a:pPr algn="ctr"/>
              <a:r>
                <a:rPr lang="tr-TR" altLang="zh-CN" sz="2000" dirty="0" err="1">
                  <a:solidFill>
                    <a:schemeClr val="bg1"/>
                  </a:solidFill>
                  <a:latin typeface="+mj-lt"/>
                  <a:ea typeface="幼圆" panose="02010509060101010101" pitchFamily="49" charset="-122"/>
                  <a:sym typeface="Arial" pitchFamily="34" charset="0"/>
                </a:rPr>
                <a:t>Conferences</a:t>
              </a:r>
              <a:endParaRPr lang="zh-CN" altLang="en-US" sz="2000" dirty="0">
                <a:solidFill>
                  <a:schemeClr val="bg1"/>
                </a:solidFill>
                <a:latin typeface="+mj-lt"/>
                <a:ea typeface="幼圆" panose="02010509060101010101" pitchFamily="49" charset="-122"/>
              </a:endParaRPr>
            </a:p>
          </p:txBody>
        </p:sp>
      </p:grpSp>
      <p:grpSp>
        <p:nvGrpSpPr>
          <p:cNvPr id="51" name="组合 50"/>
          <p:cNvGrpSpPr/>
          <p:nvPr/>
        </p:nvGrpSpPr>
        <p:grpSpPr>
          <a:xfrm>
            <a:off x="9760996" y="4263061"/>
            <a:ext cx="1850580" cy="1581150"/>
            <a:chOff x="5919637" y="3171564"/>
            <a:chExt cx="1954485" cy="1668527"/>
          </a:xfrm>
          <a:effectLst>
            <a:outerShdw blurRad="50800" dist="38100" dir="8100000" algn="tr" rotWithShape="0">
              <a:prstClr val="black">
                <a:alpha val="40000"/>
              </a:prstClr>
            </a:outerShdw>
          </a:effectLst>
        </p:grpSpPr>
        <p:sp>
          <p:nvSpPr>
            <p:cNvPr id="52" name="六边形 51"/>
            <p:cNvSpPr/>
            <p:nvPr/>
          </p:nvSpPr>
          <p:spPr>
            <a:xfrm>
              <a:off x="5919637" y="3171564"/>
              <a:ext cx="1935255" cy="1668527"/>
            </a:xfrm>
            <a:prstGeom prst="hexagon">
              <a:avLst>
                <a:gd name="adj" fmla="val 25000"/>
                <a:gd name="vf" fmla="val 115470"/>
              </a:avLst>
            </a:prstGeom>
            <a:solidFill>
              <a:srgbClr val="66912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sp>
        <p:sp>
          <p:nvSpPr>
            <p:cNvPr id="53" name="TextBox 15"/>
            <p:cNvSpPr txBox="1"/>
            <p:nvPr/>
          </p:nvSpPr>
          <p:spPr>
            <a:xfrm>
              <a:off x="5929906" y="3854924"/>
              <a:ext cx="1944216" cy="422221"/>
            </a:xfrm>
            <a:prstGeom prst="rect">
              <a:avLst/>
            </a:prstGeom>
            <a:noFill/>
          </p:spPr>
          <p:txBody>
            <a:bodyPr wrap="square" rtlCol="0">
              <a:spAutoFit/>
            </a:bodyPr>
            <a:lstStyle/>
            <a:p>
              <a:pPr algn="ctr"/>
              <a:r>
                <a:rPr lang="tr-TR" altLang="zh-CN" sz="2000" dirty="0" err="1">
                  <a:solidFill>
                    <a:schemeClr val="bg1"/>
                  </a:solidFill>
                  <a:latin typeface="+mj-lt"/>
                  <a:ea typeface="幼圆" panose="02010509060101010101" pitchFamily="49" charset="-122"/>
                  <a:sym typeface="Arial" pitchFamily="34" charset="0"/>
                </a:rPr>
                <a:t>Campaign</a:t>
              </a:r>
              <a:endParaRPr lang="zh-CN" altLang="en-US" sz="2000" dirty="0">
                <a:solidFill>
                  <a:schemeClr val="bg1"/>
                </a:solidFill>
                <a:latin typeface="+mj-lt"/>
                <a:ea typeface="幼圆" panose="02010509060101010101" pitchFamily="49" charset="-122"/>
              </a:endParaRPr>
            </a:p>
          </p:txBody>
        </p:sp>
      </p:grpSp>
      <p:sp>
        <p:nvSpPr>
          <p:cNvPr id="55" name="矩形 54"/>
          <p:cNvSpPr>
            <a:spLocks noChangeArrowheads="1"/>
          </p:cNvSpPr>
          <p:nvPr/>
        </p:nvSpPr>
        <p:spPr bwMode="auto">
          <a:xfrm>
            <a:off x="1080170" y="3976365"/>
            <a:ext cx="282892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spcBef>
                <a:spcPct val="20000"/>
              </a:spcBef>
            </a:pPr>
            <a:r>
              <a:rPr lang="en-US" altLang="zh-CN" sz="1400" dirty="0">
                <a:solidFill>
                  <a:schemeClr val="bg1"/>
                </a:solidFill>
                <a:latin typeface="+mj-lt"/>
                <a:ea typeface="幼圆" panose="02010509060101010101" pitchFamily="49" charset="-122"/>
                <a:sym typeface="Arial" pitchFamily="34" charset="0"/>
              </a:rPr>
              <a:t>I'm convinced that about half of what separates the successful entrepreneurs from the non-successful ones is pure perseverance.</a:t>
            </a:r>
          </a:p>
        </p:txBody>
      </p:sp>
      <p:sp>
        <p:nvSpPr>
          <p:cNvPr id="56" name="TextBox 13"/>
          <p:cNvSpPr txBox="1">
            <a:spLocks noChangeArrowheads="1"/>
          </p:cNvSpPr>
          <p:nvPr/>
        </p:nvSpPr>
        <p:spPr bwMode="auto">
          <a:xfrm>
            <a:off x="1080170" y="3472309"/>
            <a:ext cx="20653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spcBef>
                <a:spcPct val="20000"/>
              </a:spcBef>
            </a:pPr>
            <a:r>
              <a:rPr lang="tr-TR" altLang="zh-CN" dirty="0" err="1">
                <a:solidFill>
                  <a:schemeClr val="bg1"/>
                </a:solidFill>
                <a:latin typeface="+mj-lt"/>
                <a:ea typeface="幼圆" panose="02010509060101010101" pitchFamily="49" charset="-122"/>
                <a:sym typeface="Arial" pitchFamily="34" charset="0"/>
              </a:rPr>
              <a:t>Social</a:t>
            </a:r>
            <a:r>
              <a:rPr lang="tr-TR" altLang="zh-CN" dirty="0">
                <a:solidFill>
                  <a:schemeClr val="bg1"/>
                </a:solidFill>
                <a:latin typeface="+mj-lt"/>
                <a:ea typeface="幼圆" panose="02010509060101010101" pitchFamily="49" charset="-122"/>
                <a:sym typeface="Arial" pitchFamily="34" charset="0"/>
              </a:rPr>
              <a:t> Media</a:t>
            </a:r>
          </a:p>
        </p:txBody>
      </p:sp>
    </p:spTree>
    <p:custDataLst>
      <p:tags r:id="rId1"/>
    </p:custDataLst>
    <p:extLst>
      <p:ext uri="{BB962C8B-B14F-4D97-AF65-F5344CB8AC3E}">
        <p14:creationId xmlns:p14="http://schemas.microsoft.com/office/powerpoint/2010/main" val="1194977562"/>
      </p:ext>
    </p:extLst>
  </p:cSld>
  <p:clrMapOvr>
    <a:masterClrMapping/>
  </p:clrMapOvr>
  <mc:AlternateContent xmlns:mc="http://schemas.openxmlformats.org/markup-compatibility/2006" xmlns:p14="http://schemas.microsoft.com/office/powerpoint/2010/main">
    <mc:Choice Requires="p14">
      <p:transition spd="slow" p14:dur="1600" advTm="1588">
        <p14:conveyor dir="l"/>
      </p:transition>
    </mc:Choice>
    <mc:Fallback xmlns="">
      <p:transition spd="slow" advTm="1588">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0" y="0"/>
            <a:ext cx="4944426" cy="1903374"/>
            <a:chOff x="0" y="0"/>
            <a:chExt cx="4944426" cy="1903374"/>
          </a:xfrm>
        </p:grpSpPr>
        <p:pic>
          <p:nvPicPr>
            <p:cNvPr id="30" name="图片 2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31" name="组合 30"/>
            <p:cNvGrpSpPr/>
            <p:nvPr/>
          </p:nvGrpSpPr>
          <p:grpSpPr>
            <a:xfrm>
              <a:off x="1968756" y="143721"/>
              <a:ext cx="2975670" cy="1226301"/>
              <a:chOff x="812751" y="626048"/>
              <a:chExt cx="2975670" cy="1226301"/>
            </a:xfrm>
          </p:grpSpPr>
          <p:pic>
            <p:nvPicPr>
              <p:cNvPr id="32" name="图片 3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47" name="矩形 46"/>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a:solidFill>
                      <a:schemeClr val="tx1">
                        <a:lumMod val="85000"/>
                        <a:lumOff val="15000"/>
                      </a:schemeClr>
                    </a:solidFill>
                    <a:latin typeface="+mj-lt"/>
                    <a:ea typeface="幼圆" panose="02010509060101010101" pitchFamily="49" charset="-122"/>
                  </a:rPr>
                  <a:t>Finance</a:t>
                </a:r>
                <a:endParaRPr lang="zh-CN" altLang="en-US" sz="2000" dirty="0">
                  <a:solidFill>
                    <a:schemeClr val="tx1">
                      <a:lumMod val="85000"/>
                      <a:lumOff val="15000"/>
                    </a:schemeClr>
                  </a:solidFill>
                  <a:latin typeface="+mj-lt"/>
                  <a:ea typeface="幼圆" panose="02010509060101010101" pitchFamily="49" charset="-122"/>
                </a:endParaRPr>
              </a:p>
            </p:txBody>
          </p:sp>
          <p:pic>
            <p:nvPicPr>
              <p:cNvPr id="48" name="图片 4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grpSp>
      <p:sp>
        <p:nvSpPr>
          <p:cNvPr id="49" name="空心弧 3"/>
          <p:cNvSpPr>
            <a:spLocks/>
          </p:cNvSpPr>
          <p:nvPr/>
        </p:nvSpPr>
        <p:spPr bwMode="auto">
          <a:xfrm rot="16921077">
            <a:off x="5050235" y="2805846"/>
            <a:ext cx="2256171" cy="2227906"/>
          </a:xfrm>
          <a:custGeom>
            <a:avLst/>
            <a:gdLst>
              <a:gd name="T0" fmla="*/ 1101990 w 2788528"/>
              <a:gd name="T1" fmla="*/ 30507 h 2753783"/>
              <a:gd name="T2" fmla="*/ 2754655 w 2788528"/>
              <a:gd name="T3" fmla="*/ 1078660 h 2753783"/>
              <a:gd name="T4" fmla="*/ 2082798 w 2788528"/>
              <a:gd name="T5" fmla="*/ 1225639 h 2753783"/>
              <a:gd name="T6" fmla="*/ 1247724 w 2788528"/>
              <a:gd name="T7" fmla="*/ 702590 h 2753783"/>
              <a:gd name="T8" fmla="*/ 1101990 w 2788528"/>
              <a:gd name="T9" fmla="*/ 30507 h 275378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88528" h="2753783">
                <a:moveTo>
                  <a:pt x="1102337" y="30519"/>
                </a:moveTo>
                <a:cubicBezTo>
                  <a:pt x="1851532" y="-127902"/>
                  <a:pt x="2589801" y="340355"/>
                  <a:pt x="2755523" y="1079075"/>
                </a:cubicBezTo>
                <a:lnTo>
                  <a:pt x="2083454" y="1226110"/>
                </a:lnTo>
                <a:cubicBezTo>
                  <a:pt x="1998817" y="858048"/>
                  <a:pt x="1626466" y="624810"/>
                  <a:pt x="1248117" y="702860"/>
                </a:cubicBezTo>
                <a:lnTo>
                  <a:pt x="1102337" y="30519"/>
                </a:lnTo>
                <a:close/>
              </a:path>
            </a:pathLst>
          </a:custGeom>
          <a:solidFill>
            <a:srgbClr val="669121"/>
          </a:solidFill>
          <a:ln>
            <a:solidFill>
              <a:schemeClr val="bg1"/>
            </a:solidFill>
          </a:ln>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50" name="空心弧 4"/>
          <p:cNvSpPr>
            <a:spLocks/>
          </p:cNvSpPr>
          <p:nvPr/>
        </p:nvSpPr>
        <p:spPr bwMode="auto">
          <a:xfrm rot="10221374">
            <a:off x="5063083" y="2810986"/>
            <a:ext cx="2257457" cy="2230474"/>
          </a:xfrm>
          <a:custGeom>
            <a:avLst/>
            <a:gdLst>
              <a:gd name="T0" fmla="*/ 1634314 w 2789647"/>
              <a:gd name="T1" fmla="*/ 20505 h 2754576"/>
              <a:gd name="T2" fmla="*/ 2770679 w 2789647"/>
              <a:gd name="T3" fmla="*/ 1602003 h 2754576"/>
              <a:gd name="T4" fmla="*/ 2097345 w 2789647"/>
              <a:gd name="T5" fmla="*/ 1492369 h 2754576"/>
              <a:gd name="T6" fmla="*/ 1515616 w 2789647"/>
              <a:gd name="T7" fmla="*/ 692711 h 2754576"/>
              <a:gd name="T8" fmla="*/ 1634314 w 2789647"/>
              <a:gd name="T9" fmla="*/ 20505 h 275457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89647" h="2754576">
                <a:moveTo>
                  <a:pt x="1634554" y="20495"/>
                </a:moveTo>
                <a:cubicBezTo>
                  <a:pt x="2388389" y="150361"/>
                  <a:pt x="2895510" y="855687"/>
                  <a:pt x="2771086" y="1601233"/>
                </a:cubicBezTo>
                <a:lnTo>
                  <a:pt x="2097653" y="1491652"/>
                </a:lnTo>
                <a:cubicBezTo>
                  <a:pt x="2162163" y="1114477"/>
                  <a:pt x="1902179" y="757321"/>
                  <a:pt x="1515839" y="692378"/>
                </a:cubicBezTo>
                <a:lnTo>
                  <a:pt x="1634554" y="20495"/>
                </a:lnTo>
                <a:close/>
              </a:path>
            </a:pathLst>
          </a:custGeom>
          <a:solidFill>
            <a:schemeClr val="bg1"/>
          </a:solidFill>
          <a:ln>
            <a:noFill/>
          </a:ln>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51" name="空心弧 5"/>
          <p:cNvSpPr>
            <a:spLocks/>
          </p:cNvSpPr>
          <p:nvPr/>
        </p:nvSpPr>
        <p:spPr bwMode="auto">
          <a:xfrm rot="851343">
            <a:off x="5039956" y="2791714"/>
            <a:ext cx="2256173" cy="2229189"/>
          </a:xfrm>
          <a:custGeom>
            <a:avLst/>
            <a:gdLst>
              <a:gd name="T0" fmla="*/ 1062536 w 2788529"/>
              <a:gd name="T1" fmla="*/ 39466 h 2753782"/>
              <a:gd name="T2" fmla="*/ 2117990 w 2788529"/>
              <a:gd name="T3" fmla="*/ 200461 h 2753782"/>
              <a:gd name="T4" fmla="*/ 2751950 w 2788529"/>
              <a:gd name="T5" fmla="*/ 1067462 h 2753782"/>
              <a:gd name="T6" fmla="*/ 2083866 w 2788529"/>
              <a:gd name="T7" fmla="*/ 1219806 h 2753782"/>
              <a:gd name="T8" fmla="*/ 1758697 w 2788529"/>
              <a:gd name="T9" fmla="*/ 784275 h 2753782"/>
              <a:gd name="T10" fmla="*/ 1227338 w 2788529"/>
              <a:gd name="T11" fmla="*/ 704907 h 2753782"/>
              <a:gd name="T12" fmla="*/ 1062536 w 2788529"/>
              <a:gd name="T13" fmla="*/ 39466 h 27537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88529" h="2753782">
                <a:moveTo>
                  <a:pt x="1062871" y="39458"/>
                </a:moveTo>
                <a:cubicBezTo>
                  <a:pt x="1422483" y="-47441"/>
                  <a:pt x="1802327" y="10470"/>
                  <a:pt x="2118658" y="200422"/>
                </a:cubicBezTo>
                <a:cubicBezTo>
                  <a:pt x="2439675" y="393188"/>
                  <a:pt x="2668330" y="705737"/>
                  <a:pt x="2752818" y="1067257"/>
                </a:cubicBezTo>
                <a:lnTo>
                  <a:pt x="2084523" y="1219571"/>
                </a:lnTo>
                <a:cubicBezTo>
                  <a:pt x="2040913" y="1037492"/>
                  <a:pt x="1923570" y="880402"/>
                  <a:pt x="1759252" y="784124"/>
                </a:cubicBezTo>
                <a:cubicBezTo>
                  <a:pt x="1599636" y="690602"/>
                  <a:pt x="1408708" y="662097"/>
                  <a:pt x="1227725" y="704771"/>
                </a:cubicBezTo>
                <a:lnTo>
                  <a:pt x="1062871" y="39458"/>
                </a:lnTo>
                <a:close/>
              </a:path>
            </a:pathLst>
          </a:custGeom>
          <a:solidFill>
            <a:schemeClr val="bg1"/>
          </a:solidFill>
          <a:ln>
            <a:noFill/>
          </a:ln>
          <a:effec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dirty="0">
              <a:latin typeface="+mj-lt"/>
            </a:endParaRPr>
          </a:p>
        </p:txBody>
      </p:sp>
      <p:sp>
        <p:nvSpPr>
          <p:cNvPr id="52" name="空心弧 6"/>
          <p:cNvSpPr>
            <a:spLocks/>
          </p:cNvSpPr>
          <p:nvPr/>
        </p:nvSpPr>
        <p:spPr bwMode="auto">
          <a:xfrm rot="4607761">
            <a:off x="5050235" y="2805846"/>
            <a:ext cx="2256171" cy="2227906"/>
          </a:xfrm>
          <a:custGeom>
            <a:avLst/>
            <a:gdLst>
              <a:gd name="T0" fmla="*/ 1716943 w 2788528"/>
              <a:gd name="T1" fmla="*/ 37495 h 2753783"/>
              <a:gd name="T2" fmla="*/ 2751569 w 2788528"/>
              <a:gd name="T3" fmla="*/ 1687503 h 2753783"/>
              <a:gd name="T4" fmla="*/ 2078139 w 2788528"/>
              <a:gd name="T5" fmla="*/ 1533180 h 2753783"/>
              <a:gd name="T6" fmla="*/ 1554870 w 2788528"/>
              <a:gd name="T7" fmla="*/ 709057 h 2753783"/>
              <a:gd name="T8" fmla="*/ 1716943 w 2788528"/>
              <a:gd name="T9" fmla="*/ 37495 h 275378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88528" h="2753783">
                <a:moveTo>
                  <a:pt x="1717484" y="37509"/>
                </a:moveTo>
                <a:cubicBezTo>
                  <a:pt x="2463405" y="213057"/>
                  <a:pt x="2925780" y="950499"/>
                  <a:pt x="2752436" y="1688152"/>
                </a:cubicBezTo>
                <a:lnTo>
                  <a:pt x="2078794" y="1533769"/>
                </a:lnTo>
                <a:cubicBezTo>
                  <a:pt x="2167607" y="1165147"/>
                  <a:pt x="1933288" y="796080"/>
                  <a:pt x="1555360" y="709330"/>
                </a:cubicBezTo>
                <a:lnTo>
                  <a:pt x="1717484" y="37509"/>
                </a:lnTo>
                <a:close/>
              </a:path>
            </a:pathLst>
          </a:custGeom>
          <a:solidFill>
            <a:srgbClr val="669121"/>
          </a:solidFill>
          <a:ln>
            <a:solidFill>
              <a:schemeClr val="bg1"/>
            </a:solidFill>
          </a:ln>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53" name="Freeform 34"/>
          <p:cNvSpPr>
            <a:spLocks/>
          </p:cNvSpPr>
          <p:nvPr/>
        </p:nvSpPr>
        <p:spPr bwMode="auto">
          <a:xfrm>
            <a:off x="5420267" y="3278666"/>
            <a:ext cx="294227" cy="259537"/>
          </a:xfrm>
          <a:custGeom>
            <a:avLst/>
            <a:gdLst>
              <a:gd name="T0" fmla="*/ 363537 w 136"/>
              <a:gd name="T1" fmla="*/ 128270 h 120"/>
              <a:gd name="T2" fmla="*/ 181769 w 136"/>
              <a:gd name="T3" fmla="*/ 0 h 120"/>
              <a:gd name="T4" fmla="*/ 0 w 136"/>
              <a:gd name="T5" fmla="*/ 128270 h 120"/>
              <a:gd name="T6" fmla="*/ 98903 w 136"/>
              <a:gd name="T7" fmla="*/ 243179 h 120"/>
              <a:gd name="T8" fmla="*/ 58807 w 136"/>
              <a:gd name="T9" fmla="*/ 320675 h 120"/>
              <a:gd name="T10" fmla="*/ 195134 w 136"/>
              <a:gd name="T11" fmla="*/ 256540 h 120"/>
              <a:gd name="T12" fmla="*/ 363537 w 136"/>
              <a:gd name="T13" fmla="*/ 128270 h 1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54" name="Freeform 64"/>
          <p:cNvSpPr>
            <a:spLocks noEditPoints="1"/>
          </p:cNvSpPr>
          <p:nvPr/>
        </p:nvSpPr>
        <p:spPr bwMode="auto">
          <a:xfrm>
            <a:off x="5457527" y="4427309"/>
            <a:ext cx="264676" cy="253113"/>
          </a:xfrm>
          <a:custGeom>
            <a:avLst/>
            <a:gdLst>
              <a:gd name="T0" fmla="*/ 307354 w 133"/>
              <a:gd name="T1" fmla="*/ 0 h 127"/>
              <a:gd name="T2" fmla="*/ 22130 w 133"/>
              <a:gd name="T3" fmla="*/ 0 h 127"/>
              <a:gd name="T4" fmla="*/ 0 w 133"/>
              <a:gd name="T5" fmla="*/ 22163 h 127"/>
              <a:gd name="T6" fmla="*/ 0 w 133"/>
              <a:gd name="T7" fmla="*/ 224088 h 127"/>
              <a:gd name="T8" fmla="*/ 22130 w 133"/>
              <a:gd name="T9" fmla="*/ 246250 h 127"/>
              <a:gd name="T10" fmla="*/ 130318 w 133"/>
              <a:gd name="T11" fmla="*/ 246250 h 127"/>
              <a:gd name="T12" fmla="*/ 98353 w 133"/>
              <a:gd name="T13" fmla="*/ 290575 h 127"/>
              <a:gd name="T14" fmla="*/ 98353 w 133"/>
              <a:gd name="T15" fmla="*/ 312738 h 127"/>
              <a:gd name="T16" fmla="*/ 130318 w 133"/>
              <a:gd name="T17" fmla="*/ 312738 h 127"/>
              <a:gd name="T18" fmla="*/ 196707 w 133"/>
              <a:gd name="T19" fmla="*/ 312738 h 127"/>
              <a:gd name="T20" fmla="*/ 231130 w 133"/>
              <a:gd name="T21" fmla="*/ 312738 h 127"/>
              <a:gd name="T22" fmla="*/ 231130 w 133"/>
              <a:gd name="T23" fmla="*/ 290575 h 127"/>
              <a:gd name="T24" fmla="*/ 196707 w 133"/>
              <a:gd name="T25" fmla="*/ 246250 h 127"/>
              <a:gd name="T26" fmla="*/ 307354 w 133"/>
              <a:gd name="T27" fmla="*/ 246250 h 127"/>
              <a:gd name="T28" fmla="*/ 327025 w 133"/>
              <a:gd name="T29" fmla="*/ 224088 h 127"/>
              <a:gd name="T30" fmla="*/ 327025 w 133"/>
              <a:gd name="T31" fmla="*/ 22163 h 127"/>
              <a:gd name="T32" fmla="*/ 307354 w 133"/>
              <a:gd name="T33" fmla="*/ 0 h 127"/>
              <a:gd name="T34" fmla="*/ 147530 w 133"/>
              <a:gd name="T35" fmla="*/ 219163 h 127"/>
              <a:gd name="T36" fmla="*/ 164742 w 133"/>
              <a:gd name="T37" fmla="*/ 201925 h 127"/>
              <a:gd name="T38" fmla="*/ 184413 w 133"/>
              <a:gd name="T39" fmla="*/ 219163 h 127"/>
              <a:gd name="T40" fmla="*/ 164742 w 133"/>
              <a:gd name="T41" fmla="*/ 238863 h 127"/>
              <a:gd name="T42" fmla="*/ 147530 w 133"/>
              <a:gd name="T43" fmla="*/ 219163 h 127"/>
              <a:gd name="T44" fmla="*/ 304895 w 133"/>
              <a:gd name="T45" fmla="*/ 194538 h 127"/>
              <a:gd name="T46" fmla="*/ 24588 w 133"/>
              <a:gd name="T47" fmla="*/ 194538 h 127"/>
              <a:gd name="T48" fmla="*/ 24588 w 133"/>
              <a:gd name="T49" fmla="*/ 24625 h 127"/>
              <a:gd name="T50" fmla="*/ 304895 w 133"/>
              <a:gd name="T51" fmla="*/ 24625 h 127"/>
              <a:gd name="T52" fmla="*/ 304895 w 133"/>
              <a:gd name="T53" fmla="*/ 194538 h 12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rgbClr val="669121"/>
          </a:solidFill>
          <a:ln>
            <a:noFill/>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55" name="Freeform 110"/>
          <p:cNvSpPr>
            <a:spLocks/>
          </p:cNvSpPr>
          <p:nvPr/>
        </p:nvSpPr>
        <p:spPr bwMode="auto">
          <a:xfrm>
            <a:off x="6795042" y="4494120"/>
            <a:ext cx="65526" cy="65527"/>
          </a:xfrm>
          <a:custGeom>
            <a:avLst/>
            <a:gdLst>
              <a:gd name="T0" fmla="*/ 0 w 41"/>
              <a:gd name="T1" fmla="*/ 77014 h 41"/>
              <a:gd name="T2" fmla="*/ 5924 w 41"/>
              <a:gd name="T3" fmla="*/ 80963 h 41"/>
              <a:gd name="T4" fmla="*/ 80962 w 41"/>
              <a:gd name="T5" fmla="*/ 5924 h 41"/>
              <a:gd name="T6" fmla="*/ 77013 w 41"/>
              <a:gd name="T7" fmla="*/ 0 h 41"/>
              <a:gd name="T8" fmla="*/ 0 w 41"/>
              <a:gd name="T9" fmla="*/ 77014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41">
                <a:moveTo>
                  <a:pt x="0" y="39"/>
                </a:moveTo>
                <a:lnTo>
                  <a:pt x="3" y="41"/>
                </a:lnTo>
                <a:lnTo>
                  <a:pt x="41" y="3"/>
                </a:lnTo>
                <a:lnTo>
                  <a:pt x="39" y="0"/>
                </a:lnTo>
                <a:lnTo>
                  <a:pt x="0" y="3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56" name="Freeform 111"/>
          <p:cNvSpPr>
            <a:spLocks/>
          </p:cNvSpPr>
          <p:nvPr/>
        </p:nvSpPr>
        <p:spPr bwMode="auto">
          <a:xfrm>
            <a:off x="6779624" y="4476133"/>
            <a:ext cx="71951" cy="74520"/>
          </a:xfrm>
          <a:custGeom>
            <a:avLst/>
            <a:gdLst>
              <a:gd name="T0" fmla="*/ 74757 w 44"/>
              <a:gd name="T1" fmla="*/ 0 h 46"/>
              <a:gd name="T2" fmla="*/ 0 w 44"/>
              <a:gd name="T3" fmla="*/ 78064 h 46"/>
              <a:gd name="T4" fmla="*/ 12123 w 44"/>
              <a:gd name="T5" fmla="*/ 92075 h 46"/>
              <a:gd name="T6" fmla="*/ 88900 w 44"/>
              <a:gd name="T7" fmla="*/ 16013 h 46"/>
              <a:gd name="T8" fmla="*/ 74757 w 44"/>
              <a:gd name="T9" fmla="*/ 0 h 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46">
                <a:moveTo>
                  <a:pt x="37" y="0"/>
                </a:moveTo>
                <a:lnTo>
                  <a:pt x="0" y="39"/>
                </a:lnTo>
                <a:lnTo>
                  <a:pt x="6" y="46"/>
                </a:lnTo>
                <a:lnTo>
                  <a:pt x="44" y="8"/>
                </a:lnTo>
                <a:lnTo>
                  <a:pt x="3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57" name="Freeform 112"/>
          <p:cNvSpPr>
            <a:spLocks/>
          </p:cNvSpPr>
          <p:nvPr/>
        </p:nvSpPr>
        <p:spPr bwMode="auto">
          <a:xfrm>
            <a:off x="6766776" y="4465854"/>
            <a:ext cx="68096" cy="68097"/>
          </a:xfrm>
          <a:custGeom>
            <a:avLst/>
            <a:gdLst>
              <a:gd name="T0" fmla="*/ 0 w 42"/>
              <a:gd name="T1" fmla="*/ 76125 h 42"/>
              <a:gd name="T2" fmla="*/ 8013 w 42"/>
              <a:gd name="T3" fmla="*/ 84138 h 42"/>
              <a:gd name="T4" fmla="*/ 84137 w 42"/>
              <a:gd name="T5" fmla="*/ 8013 h 42"/>
              <a:gd name="T6" fmla="*/ 76124 w 42"/>
              <a:gd name="T7" fmla="*/ 0 h 42"/>
              <a:gd name="T8" fmla="*/ 0 w 42"/>
              <a:gd name="T9" fmla="*/ 76125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42">
                <a:moveTo>
                  <a:pt x="0" y="38"/>
                </a:moveTo>
                <a:lnTo>
                  <a:pt x="4" y="42"/>
                </a:lnTo>
                <a:lnTo>
                  <a:pt x="42" y="4"/>
                </a:lnTo>
                <a:lnTo>
                  <a:pt x="38" y="0"/>
                </a:lnTo>
                <a:lnTo>
                  <a:pt x="0" y="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58" name="Freeform 113"/>
          <p:cNvSpPr>
            <a:spLocks/>
          </p:cNvSpPr>
          <p:nvPr/>
        </p:nvSpPr>
        <p:spPr bwMode="auto">
          <a:xfrm>
            <a:off x="6748788" y="4532665"/>
            <a:ext cx="46254" cy="44970"/>
          </a:xfrm>
          <a:custGeom>
            <a:avLst/>
            <a:gdLst>
              <a:gd name="T0" fmla="*/ 57150 w 28"/>
              <a:gd name="T1" fmla="*/ 39688 h 28"/>
              <a:gd name="T2" fmla="*/ 16329 w 28"/>
              <a:gd name="T3" fmla="*/ 0 h 28"/>
              <a:gd name="T4" fmla="*/ 0 w 28"/>
              <a:gd name="T5" fmla="*/ 39688 h 28"/>
              <a:gd name="T6" fmla="*/ 18370 w 28"/>
              <a:gd name="T7" fmla="*/ 55563 h 28"/>
              <a:gd name="T8" fmla="*/ 57150 w 28"/>
              <a:gd name="T9" fmla="*/ 39688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28">
                <a:moveTo>
                  <a:pt x="28" y="20"/>
                </a:moveTo>
                <a:lnTo>
                  <a:pt x="8" y="0"/>
                </a:lnTo>
                <a:lnTo>
                  <a:pt x="0" y="20"/>
                </a:lnTo>
                <a:lnTo>
                  <a:pt x="9" y="28"/>
                </a:lnTo>
                <a:lnTo>
                  <a:pt x="28"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59" name="Freeform 114"/>
          <p:cNvSpPr>
            <a:spLocks/>
          </p:cNvSpPr>
          <p:nvPr/>
        </p:nvSpPr>
        <p:spPr bwMode="auto">
          <a:xfrm>
            <a:off x="6737224" y="4569926"/>
            <a:ext cx="23127" cy="20557"/>
          </a:xfrm>
          <a:custGeom>
            <a:avLst/>
            <a:gdLst>
              <a:gd name="T0" fmla="*/ 0 w 14"/>
              <a:gd name="T1" fmla="*/ 25400 h 13"/>
              <a:gd name="T2" fmla="*/ 28575 w 14"/>
              <a:gd name="T3" fmla="*/ 11723 h 13"/>
              <a:gd name="T4" fmla="*/ 12246 w 14"/>
              <a:gd name="T5" fmla="*/ 0 h 13"/>
              <a:gd name="T6" fmla="*/ 0 w 14"/>
              <a:gd name="T7" fmla="*/ 25400 h 1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 h="13">
                <a:moveTo>
                  <a:pt x="0" y="13"/>
                </a:moveTo>
                <a:lnTo>
                  <a:pt x="14" y="6"/>
                </a:lnTo>
                <a:lnTo>
                  <a:pt x="6" y="0"/>
                </a:lnTo>
                <a:lnTo>
                  <a:pt x="0" y="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60" name="Freeform 115"/>
          <p:cNvSpPr>
            <a:spLocks/>
          </p:cNvSpPr>
          <p:nvPr/>
        </p:nvSpPr>
        <p:spPr bwMode="auto">
          <a:xfrm>
            <a:off x="6833587" y="4449152"/>
            <a:ext cx="44969" cy="46254"/>
          </a:xfrm>
          <a:custGeom>
            <a:avLst/>
            <a:gdLst>
              <a:gd name="T0" fmla="*/ 13891 w 28"/>
              <a:gd name="T1" fmla="*/ 0 h 28"/>
              <a:gd name="T2" fmla="*/ 0 w 28"/>
              <a:gd name="T3" fmla="*/ 16329 h 28"/>
              <a:gd name="T4" fmla="*/ 39687 w 28"/>
              <a:gd name="T5" fmla="*/ 57150 h 28"/>
              <a:gd name="T6" fmla="*/ 55562 w 28"/>
              <a:gd name="T7" fmla="*/ 40821 h 28"/>
              <a:gd name="T8" fmla="*/ 13891 w 28"/>
              <a:gd name="T9" fmla="*/ 0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28">
                <a:moveTo>
                  <a:pt x="7" y="0"/>
                </a:moveTo>
                <a:lnTo>
                  <a:pt x="0" y="8"/>
                </a:lnTo>
                <a:lnTo>
                  <a:pt x="20" y="28"/>
                </a:lnTo>
                <a:lnTo>
                  <a:pt x="28" y="20"/>
                </a:lnTo>
                <a:lnTo>
                  <a:pt x="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61" name="Freeform 116"/>
          <p:cNvSpPr>
            <a:spLocks/>
          </p:cNvSpPr>
          <p:nvPr/>
        </p:nvSpPr>
        <p:spPr bwMode="auto">
          <a:xfrm>
            <a:off x="6625444" y="4427309"/>
            <a:ext cx="182447" cy="220992"/>
          </a:xfrm>
          <a:custGeom>
            <a:avLst/>
            <a:gdLst>
              <a:gd name="T0" fmla="*/ 209323 w 112"/>
              <a:gd name="T1" fmla="*/ 202780 h 136"/>
              <a:gd name="T2" fmla="*/ 167056 w 112"/>
              <a:gd name="T3" fmla="*/ 202780 h 136"/>
              <a:gd name="T4" fmla="*/ 167056 w 112"/>
              <a:gd name="T5" fmla="*/ 258996 h 136"/>
              <a:gd name="T6" fmla="*/ 14089 w 112"/>
              <a:gd name="T7" fmla="*/ 258996 h 136"/>
              <a:gd name="T8" fmla="*/ 14089 w 112"/>
              <a:gd name="T9" fmla="*/ 64247 h 136"/>
              <a:gd name="T10" fmla="*/ 209323 w 112"/>
              <a:gd name="T11" fmla="*/ 64247 h 136"/>
              <a:gd name="T12" fmla="*/ 209323 w 112"/>
              <a:gd name="T13" fmla="*/ 80309 h 136"/>
              <a:gd name="T14" fmla="*/ 225425 w 112"/>
              <a:gd name="T15" fmla="*/ 64247 h 136"/>
              <a:gd name="T16" fmla="*/ 225425 w 112"/>
              <a:gd name="T17" fmla="*/ 12046 h 136"/>
              <a:gd name="T18" fmla="*/ 195234 w 112"/>
              <a:gd name="T19" fmla="*/ 12046 h 136"/>
              <a:gd name="T20" fmla="*/ 195234 w 112"/>
              <a:gd name="T21" fmla="*/ 40154 h 136"/>
              <a:gd name="T22" fmla="*/ 191209 w 112"/>
              <a:gd name="T23" fmla="*/ 40154 h 136"/>
              <a:gd name="T24" fmla="*/ 191209 w 112"/>
              <a:gd name="T25" fmla="*/ 0 h 136"/>
              <a:gd name="T26" fmla="*/ 179132 w 112"/>
              <a:gd name="T27" fmla="*/ 0 h 136"/>
              <a:gd name="T28" fmla="*/ 179132 w 112"/>
              <a:gd name="T29" fmla="*/ 40154 h 136"/>
              <a:gd name="T30" fmla="*/ 175107 w 112"/>
              <a:gd name="T31" fmla="*/ 40154 h 136"/>
              <a:gd name="T32" fmla="*/ 175107 w 112"/>
              <a:gd name="T33" fmla="*/ 12046 h 136"/>
              <a:gd name="T34" fmla="*/ 159005 w 112"/>
              <a:gd name="T35" fmla="*/ 12046 h 136"/>
              <a:gd name="T36" fmla="*/ 159005 w 112"/>
              <a:gd name="T37" fmla="*/ 40154 h 136"/>
              <a:gd name="T38" fmla="*/ 152967 w 112"/>
              <a:gd name="T39" fmla="*/ 40154 h 136"/>
              <a:gd name="T40" fmla="*/ 152967 w 112"/>
              <a:gd name="T41" fmla="*/ 0 h 136"/>
              <a:gd name="T42" fmla="*/ 144916 w 112"/>
              <a:gd name="T43" fmla="*/ 0 h 136"/>
              <a:gd name="T44" fmla="*/ 144916 w 112"/>
              <a:gd name="T45" fmla="*/ 40154 h 136"/>
              <a:gd name="T46" fmla="*/ 136865 w 112"/>
              <a:gd name="T47" fmla="*/ 40154 h 136"/>
              <a:gd name="T48" fmla="*/ 136865 w 112"/>
              <a:gd name="T49" fmla="*/ 12046 h 136"/>
              <a:gd name="T50" fmla="*/ 120763 w 112"/>
              <a:gd name="T51" fmla="*/ 12046 h 136"/>
              <a:gd name="T52" fmla="*/ 120763 w 112"/>
              <a:gd name="T53" fmla="*/ 40154 h 136"/>
              <a:gd name="T54" fmla="*/ 114725 w 112"/>
              <a:gd name="T55" fmla="*/ 40154 h 136"/>
              <a:gd name="T56" fmla="*/ 114725 w 112"/>
              <a:gd name="T57" fmla="*/ 0 h 136"/>
              <a:gd name="T58" fmla="*/ 106674 w 112"/>
              <a:gd name="T59" fmla="*/ 0 h 136"/>
              <a:gd name="T60" fmla="*/ 106674 w 112"/>
              <a:gd name="T61" fmla="*/ 40154 h 136"/>
              <a:gd name="T62" fmla="*/ 102649 w 112"/>
              <a:gd name="T63" fmla="*/ 40154 h 136"/>
              <a:gd name="T64" fmla="*/ 102649 w 112"/>
              <a:gd name="T65" fmla="*/ 12046 h 136"/>
              <a:gd name="T66" fmla="*/ 86547 w 112"/>
              <a:gd name="T67" fmla="*/ 12046 h 136"/>
              <a:gd name="T68" fmla="*/ 86547 w 112"/>
              <a:gd name="T69" fmla="*/ 40154 h 136"/>
              <a:gd name="T70" fmla="*/ 80509 w 112"/>
              <a:gd name="T71" fmla="*/ 40154 h 136"/>
              <a:gd name="T72" fmla="*/ 80509 w 112"/>
              <a:gd name="T73" fmla="*/ 0 h 136"/>
              <a:gd name="T74" fmla="*/ 70445 w 112"/>
              <a:gd name="T75" fmla="*/ 0 h 136"/>
              <a:gd name="T76" fmla="*/ 70445 w 112"/>
              <a:gd name="T77" fmla="*/ 40154 h 136"/>
              <a:gd name="T78" fmla="*/ 64407 w 112"/>
              <a:gd name="T79" fmla="*/ 40154 h 136"/>
              <a:gd name="T80" fmla="*/ 64407 w 112"/>
              <a:gd name="T81" fmla="*/ 12046 h 136"/>
              <a:gd name="T82" fmla="*/ 50318 w 112"/>
              <a:gd name="T83" fmla="*/ 12046 h 136"/>
              <a:gd name="T84" fmla="*/ 50318 w 112"/>
              <a:gd name="T85" fmla="*/ 40154 h 136"/>
              <a:gd name="T86" fmla="*/ 46293 w 112"/>
              <a:gd name="T87" fmla="*/ 40154 h 136"/>
              <a:gd name="T88" fmla="*/ 46293 w 112"/>
              <a:gd name="T89" fmla="*/ 0 h 136"/>
              <a:gd name="T90" fmla="*/ 34216 w 112"/>
              <a:gd name="T91" fmla="*/ 0 h 136"/>
              <a:gd name="T92" fmla="*/ 34216 w 112"/>
              <a:gd name="T93" fmla="*/ 40154 h 136"/>
              <a:gd name="T94" fmla="*/ 30191 w 112"/>
              <a:gd name="T95" fmla="*/ 40154 h 136"/>
              <a:gd name="T96" fmla="*/ 30191 w 112"/>
              <a:gd name="T97" fmla="*/ 12046 h 136"/>
              <a:gd name="T98" fmla="*/ 0 w 112"/>
              <a:gd name="T99" fmla="*/ 12046 h 136"/>
              <a:gd name="T100" fmla="*/ 0 w 112"/>
              <a:gd name="T101" fmla="*/ 48185 h 136"/>
              <a:gd name="T102" fmla="*/ 0 w 112"/>
              <a:gd name="T103" fmla="*/ 56216 h 136"/>
              <a:gd name="T104" fmla="*/ 0 w 112"/>
              <a:gd name="T105" fmla="*/ 273050 h 136"/>
              <a:gd name="T106" fmla="*/ 179132 w 112"/>
              <a:gd name="T107" fmla="*/ 273050 h 136"/>
              <a:gd name="T108" fmla="*/ 225425 w 112"/>
              <a:gd name="T109" fmla="*/ 220849 h 136"/>
              <a:gd name="T110" fmla="*/ 225425 w 112"/>
              <a:gd name="T111" fmla="*/ 168649 h 136"/>
              <a:gd name="T112" fmla="*/ 209323 w 112"/>
              <a:gd name="T113" fmla="*/ 184710 h 136"/>
              <a:gd name="T114" fmla="*/ 209323 w 112"/>
              <a:gd name="T115" fmla="*/ 202780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62" name="Rectangle 117"/>
          <p:cNvSpPr>
            <a:spLocks noChangeArrowheads="1"/>
          </p:cNvSpPr>
          <p:nvPr/>
        </p:nvSpPr>
        <p:spPr bwMode="auto">
          <a:xfrm>
            <a:off x="6657564" y="4501829"/>
            <a:ext cx="71951" cy="115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endParaRPr lang="en-US" altLang="zh-CN">
              <a:solidFill>
                <a:srgbClr val="000000"/>
              </a:solidFill>
              <a:latin typeface="+mj-lt"/>
              <a:ea typeface="微软雅黑" pitchFamily="34" charset="-122"/>
              <a:sym typeface="Arial" pitchFamily="34" charset="0"/>
            </a:endParaRPr>
          </a:p>
        </p:txBody>
      </p:sp>
      <p:sp>
        <p:nvSpPr>
          <p:cNvPr id="63" name="Rectangle 118"/>
          <p:cNvSpPr>
            <a:spLocks noChangeArrowheads="1"/>
          </p:cNvSpPr>
          <p:nvPr/>
        </p:nvSpPr>
        <p:spPr bwMode="auto">
          <a:xfrm>
            <a:off x="6657564" y="4527526"/>
            <a:ext cx="71951" cy="115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endParaRPr lang="en-US" altLang="zh-CN">
              <a:solidFill>
                <a:srgbClr val="000000"/>
              </a:solidFill>
              <a:latin typeface="+mj-lt"/>
              <a:ea typeface="微软雅黑" pitchFamily="34" charset="-122"/>
              <a:sym typeface="Arial" pitchFamily="34" charset="0"/>
            </a:endParaRPr>
          </a:p>
        </p:txBody>
      </p:sp>
      <p:sp>
        <p:nvSpPr>
          <p:cNvPr id="68" name="Rectangle 119"/>
          <p:cNvSpPr>
            <a:spLocks noChangeArrowheads="1"/>
          </p:cNvSpPr>
          <p:nvPr/>
        </p:nvSpPr>
        <p:spPr bwMode="auto">
          <a:xfrm>
            <a:off x="6657564" y="4557078"/>
            <a:ext cx="71951" cy="899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endParaRPr lang="en-US" altLang="zh-CN">
              <a:solidFill>
                <a:srgbClr val="000000"/>
              </a:solidFill>
              <a:latin typeface="+mj-lt"/>
              <a:ea typeface="微软雅黑" pitchFamily="34" charset="-122"/>
              <a:sym typeface="Arial" pitchFamily="34" charset="0"/>
            </a:endParaRPr>
          </a:p>
        </p:txBody>
      </p:sp>
      <p:sp>
        <p:nvSpPr>
          <p:cNvPr id="71" name="Rectangle 120"/>
          <p:cNvSpPr>
            <a:spLocks noChangeArrowheads="1"/>
          </p:cNvSpPr>
          <p:nvPr/>
        </p:nvSpPr>
        <p:spPr bwMode="auto">
          <a:xfrm>
            <a:off x="6657564" y="4584059"/>
            <a:ext cx="71951" cy="115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endParaRPr lang="en-US" altLang="zh-CN">
              <a:solidFill>
                <a:srgbClr val="000000"/>
              </a:solidFill>
              <a:latin typeface="+mj-lt"/>
              <a:ea typeface="微软雅黑" pitchFamily="34" charset="-122"/>
              <a:sym typeface="Arial" pitchFamily="34" charset="0"/>
            </a:endParaRPr>
          </a:p>
        </p:txBody>
      </p:sp>
      <p:sp>
        <p:nvSpPr>
          <p:cNvPr id="73" name="Freeform 126"/>
          <p:cNvSpPr>
            <a:spLocks noEditPoints="1"/>
          </p:cNvSpPr>
          <p:nvPr/>
        </p:nvSpPr>
        <p:spPr bwMode="auto">
          <a:xfrm>
            <a:off x="6779624" y="3304363"/>
            <a:ext cx="132338" cy="214568"/>
          </a:xfrm>
          <a:custGeom>
            <a:avLst/>
            <a:gdLst>
              <a:gd name="T0" fmla="*/ 0 w 82"/>
              <a:gd name="T1" fmla="*/ 68287 h 132"/>
              <a:gd name="T2" fmla="*/ 0 w 82"/>
              <a:gd name="T3" fmla="*/ 265113 h 132"/>
              <a:gd name="T4" fmla="*/ 163512 w 82"/>
              <a:gd name="T5" fmla="*/ 198835 h 132"/>
              <a:gd name="T6" fmla="*/ 163512 w 82"/>
              <a:gd name="T7" fmla="*/ 0 h 132"/>
              <a:gd name="T8" fmla="*/ 0 w 82"/>
              <a:gd name="T9" fmla="*/ 68287 h 132"/>
              <a:gd name="T10" fmla="*/ 151548 w 82"/>
              <a:gd name="T11" fmla="*/ 20084 h 132"/>
              <a:gd name="T12" fmla="*/ 151548 w 82"/>
              <a:gd name="T13" fmla="*/ 188793 h 132"/>
              <a:gd name="T14" fmla="*/ 9970 w 82"/>
              <a:gd name="T15" fmla="*/ 132557 h 132"/>
              <a:gd name="T16" fmla="*/ 9970 w 82"/>
              <a:gd name="T17" fmla="*/ 76320 h 132"/>
              <a:gd name="T18" fmla="*/ 151548 w 82"/>
              <a:gd name="T19" fmla="*/ 20084 h 132"/>
              <a:gd name="T20" fmla="*/ 9970 w 82"/>
              <a:gd name="T21" fmla="*/ 140590 h 132"/>
              <a:gd name="T22" fmla="*/ 145566 w 82"/>
              <a:gd name="T23" fmla="*/ 192809 h 132"/>
              <a:gd name="T24" fmla="*/ 9970 w 82"/>
              <a:gd name="T25" fmla="*/ 249046 h 132"/>
              <a:gd name="T26" fmla="*/ 9970 w 82"/>
              <a:gd name="T27" fmla="*/ 14059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82" h="132">
                <a:moveTo>
                  <a:pt x="0" y="34"/>
                </a:moveTo>
                <a:lnTo>
                  <a:pt x="0" y="132"/>
                </a:lnTo>
                <a:lnTo>
                  <a:pt x="82" y="99"/>
                </a:lnTo>
                <a:lnTo>
                  <a:pt x="82" y="0"/>
                </a:lnTo>
                <a:lnTo>
                  <a:pt x="0" y="34"/>
                </a:lnTo>
                <a:close/>
                <a:moveTo>
                  <a:pt x="76" y="10"/>
                </a:moveTo>
                <a:lnTo>
                  <a:pt x="76" y="94"/>
                </a:lnTo>
                <a:lnTo>
                  <a:pt x="5" y="66"/>
                </a:lnTo>
                <a:lnTo>
                  <a:pt x="5" y="38"/>
                </a:lnTo>
                <a:lnTo>
                  <a:pt x="76" y="10"/>
                </a:lnTo>
                <a:close/>
                <a:moveTo>
                  <a:pt x="5" y="70"/>
                </a:moveTo>
                <a:lnTo>
                  <a:pt x="73" y="96"/>
                </a:lnTo>
                <a:lnTo>
                  <a:pt x="5" y="124"/>
                </a:lnTo>
                <a:lnTo>
                  <a:pt x="5" y="70"/>
                </a:lnTo>
                <a:close/>
              </a:path>
            </a:pathLst>
          </a:custGeom>
          <a:solidFill>
            <a:srgbClr val="669121"/>
          </a:solidFill>
          <a:ln>
            <a:noFill/>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74" name="Freeform 127"/>
          <p:cNvSpPr>
            <a:spLocks/>
          </p:cNvSpPr>
          <p:nvPr/>
        </p:nvSpPr>
        <p:spPr bwMode="auto">
          <a:xfrm>
            <a:off x="6631868" y="3304363"/>
            <a:ext cx="131053" cy="214568"/>
          </a:xfrm>
          <a:custGeom>
            <a:avLst/>
            <a:gdLst>
              <a:gd name="T0" fmla="*/ 0 w 81"/>
              <a:gd name="T1" fmla="*/ 198835 h 132"/>
              <a:gd name="T2" fmla="*/ 161925 w 81"/>
              <a:gd name="T3" fmla="*/ 265113 h 132"/>
              <a:gd name="T4" fmla="*/ 161925 w 81"/>
              <a:gd name="T5" fmla="*/ 68287 h 132"/>
              <a:gd name="T6" fmla="*/ 0 w 81"/>
              <a:gd name="T7" fmla="*/ 0 h 132"/>
              <a:gd name="T8" fmla="*/ 0 w 81"/>
              <a:gd name="T9" fmla="*/ 198835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1" h="132">
                <a:moveTo>
                  <a:pt x="0" y="99"/>
                </a:moveTo>
                <a:lnTo>
                  <a:pt x="81" y="132"/>
                </a:lnTo>
                <a:lnTo>
                  <a:pt x="81" y="34"/>
                </a:lnTo>
                <a:lnTo>
                  <a:pt x="0" y="0"/>
                </a:lnTo>
                <a:lnTo>
                  <a:pt x="0" y="99"/>
                </a:lnTo>
                <a:close/>
              </a:path>
            </a:pathLst>
          </a:custGeom>
          <a:solidFill>
            <a:srgbClr val="669121"/>
          </a:solidFill>
          <a:ln>
            <a:noFill/>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76" name="Freeform 128"/>
          <p:cNvSpPr>
            <a:spLocks noEditPoints="1"/>
          </p:cNvSpPr>
          <p:nvPr/>
        </p:nvSpPr>
        <p:spPr bwMode="auto">
          <a:xfrm>
            <a:off x="6639577" y="3240121"/>
            <a:ext cx="269816" cy="106642"/>
          </a:xfrm>
          <a:custGeom>
            <a:avLst/>
            <a:gdLst>
              <a:gd name="T0" fmla="*/ 164679 w 166"/>
              <a:gd name="T1" fmla="*/ 0 h 66"/>
              <a:gd name="T2" fmla="*/ 0 w 166"/>
              <a:gd name="T3" fmla="*/ 63885 h 66"/>
              <a:gd name="T4" fmla="*/ 160663 w 166"/>
              <a:gd name="T5" fmla="*/ 131763 h 66"/>
              <a:gd name="T6" fmla="*/ 333375 w 166"/>
              <a:gd name="T7" fmla="*/ 63885 h 66"/>
              <a:gd name="T8" fmla="*/ 164679 w 166"/>
              <a:gd name="T9" fmla="*/ 0 h 66"/>
              <a:gd name="T10" fmla="*/ 164679 w 166"/>
              <a:gd name="T11" fmla="*/ 11978 h 66"/>
              <a:gd name="T12" fmla="*/ 303251 w 166"/>
              <a:gd name="T13" fmla="*/ 63885 h 66"/>
              <a:gd name="T14" fmla="*/ 164679 w 166"/>
              <a:gd name="T15" fmla="*/ 117788 h 66"/>
              <a:gd name="T16" fmla="*/ 164679 w 166"/>
              <a:gd name="T17" fmla="*/ 11978 h 66"/>
              <a:gd name="T18" fmla="*/ 156646 w 166"/>
              <a:gd name="T19" fmla="*/ 13975 h 66"/>
              <a:gd name="T20" fmla="*/ 156646 w 166"/>
              <a:gd name="T21" fmla="*/ 117788 h 66"/>
              <a:gd name="T22" fmla="*/ 30124 w 166"/>
              <a:gd name="T23" fmla="*/ 63885 h 66"/>
              <a:gd name="T24" fmla="*/ 156646 w 166"/>
              <a:gd name="T25" fmla="*/ 13975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6" h="66">
                <a:moveTo>
                  <a:pt x="82" y="0"/>
                </a:moveTo>
                <a:lnTo>
                  <a:pt x="0" y="32"/>
                </a:lnTo>
                <a:lnTo>
                  <a:pt x="80" y="66"/>
                </a:lnTo>
                <a:lnTo>
                  <a:pt x="166" y="32"/>
                </a:lnTo>
                <a:lnTo>
                  <a:pt x="82" y="0"/>
                </a:lnTo>
                <a:close/>
                <a:moveTo>
                  <a:pt x="82" y="6"/>
                </a:moveTo>
                <a:lnTo>
                  <a:pt x="151" y="32"/>
                </a:lnTo>
                <a:lnTo>
                  <a:pt x="82" y="59"/>
                </a:lnTo>
                <a:lnTo>
                  <a:pt x="82" y="6"/>
                </a:lnTo>
                <a:close/>
                <a:moveTo>
                  <a:pt x="78" y="7"/>
                </a:moveTo>
                <a:lnTo>
                  <a:pt x="78" y="59"/>
                </a:lnTo>
                <a:lnTo>
                  <a:pt x="15" y="32"/>
                </a:lnTo>
                <a:lnTo>
                  <a:pt x="78" y="7"/>
                </a:lnTo>
                <a:close/>
              </a:path>
            </a:pathLst>
          </a:custGeom>
          <a:solidFill>
            <a:srgbClr val="669121"/>
          </a:solidFill>
          <a:ln>
            <a:noFill/>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77" name="TextBox 13"/>
          <p:cNvSpPr txBox="1">
            <a:spLocks noChangeArrowheads="1"/>
          </p:cNvSpPr>
          <p:nvPr/>
        </p:nvSpPr>
        <p:spPr bwMode="auto">
          <a:xfrm>
            <a:off x="3089560" y="2702920"/>
            <a:ext cx="152268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r" eaLnBrk="1" hangingPunct="1">
              <a:spcBef>
                <a:spcPct val="20000"/>
              </a:spcBef>
            </a:pPr>
            <a:r>
              <a:rPr lang="tr-TR" altLang="zh-CN" dirty="0">
                <a:solidFill>
                  <a:schemeClr val="bg1"/>
                </a:solidFill>
                <a:latin typeface="+mj-lt"/>
                <a:ea typeface="微软雅黑" pitchFamily="34" charset="-122"/>
                <a:sym typeface="Arial" pitchFamily="34" charset="0"/>
              </a:rPr>
              <a:t>Development</a:t>
            </a:r>
            <a:endParaRPr lang="en-US" dirty="0">
              <a:solidFill>
                <a:schemeClr val="bg1"/>
              </a:solidFill>
              <a:latin typeface="+mj-lt"/>
              <a:ea typeface="微软雅黑" pitchFamily="34" charset="-122"/>
              <a:sym typeface="Arial" pitchFamily="34" charset="0"/>
            </a:endParaRPr>
          </a:p>
        </p:txBody>
      </p:sp>
      <p:sp>
        <p:nvSpPr>
          <p:cNvPr id="78" name="TextBox 13"/>
          <p:cNvSpPr txBox="1">
            <a:spLocks noChangeArrowheads="1"/>
          </p:cNvSpPr>
          <p:nvPr/>
        </p:nvSpPr>
        <p:spPr bwMode="auto">
          <a:xfrm>
            <a:off x="1525731" y="3067373"/>
            <a:ext cx="308651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r" fontAlgn="auto">
              <a:spcBef>
                <a:spcPts val="0"/>
              </a:spcBef>
              <a:defRPr/>
            </a:pPr>
            <a:r>
              <a:rPr lang="en-US" altLang="zh-CN" sz="1600" dirty="0">
                <a:solidFill>
                  <a:schemeClr val="bg1"/>
                </a:solidFill>
                <a:latin typeface="+mj-lt"/>
                <a:ea typeface="Montserrat" panose="02000505000000020004"/>
                <a:cs typeface="Montserrat" panose="02000505000000020004"/>
                <a:sym typeface="Montserrat" panose="02000505000000020004"/>
              </a:rPr>
              <a:t>It is a very sad thing that nowadays there is so little useless information.</a:t>
            </a:r>
            <a:endParaRPr lang="en-US" altLang="zh-CN" sz="1600" kern="0" noProof="1">
              <a:solidFill>
                <a:schemeClr val="bg1"/>
              </a:solidFill>
              <a:latin typeface="+mj-lt"/>
            </a:endParaRPr>
          </a:p>
        </p:txBody>
      </p:sp>
      <p:sp>
        <p:nvSpPr>
          <p:cNvPr id="79" name="TextBox 13"/>
          <p:cNvSpPr txBox="1">
            <a:spLocks noChangeArrowheads="1"/>
          </p:cNvSpPr>
          <p:nvPr/>
        </p:nvSpPr>
        <p:spPr bwMode="auto">
          <a:xfrm>
            <a:off x="7777538" y="2702920"/>
            <a:ext cx="17481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spcBef>
                <a:spcPct val="20000"/>
              </a:spcBef>
            </a:pPr>
            <a:r>
              <a:rPr lang="tr-TR" altLang="zh-CN" dirty="0">
                <a:solidFill>
                  <a:schemeClr val="bg1"/>
                </a:solidFill>
                <a:latin typeface="+mj-lt"/>
                <a:ea typeface="微软雅黑" pitchFamily="34" charset="-122"/>
                <a:sym typeface="Arial" pitchFamily="34" charset="0"/>
              </a:rPr>
              <a:t>Web Design</a:t>
            </a:r>
            <a:endParaRPr lang="en-US" dirty="0">
              <a:solidFill>
                <a:schemeClr val="bg1"/>
              </a:solidFill>
              <a:latin typeface="+mj-lt"/>
              <a:ea typeface="微软雅黑" pitchFamily="34" charset="-122"/>
              <a:sym typeface="Arial" pitchFamily="34" charset="0"/>
            </a:endParaRPr>
          </a:p>
        </p:txBody>
      </p:sp>
      <p:sp>
        <p:nvSpPr>
          <p:cNvPr id="80" name="TextBox 13"/>
          <p:cNvSpPr txBox="1">
            <a:spLocks noChangeArrowheads="1"/>
          </p:cNvSpPr>
          <p:nvPr/>
        </p:nvSpPr>
        <p:spPr bwMode="auto">
          <a:xfrm>
            <a:off x="7780106" y="3190484"/>
            <a:ext cx="368982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defRPr/>
            </a:pPr>
            <a:r>
              <a:rPr lang="en-US" altLang="zh-CN" sz="1600" dirty="0">
                <a:solidFill>
                  <a:schemeClr val="bg1"/>
                </a:solidFill>
                <a:latin typeface="+mj-lt"/>
                <a:ea typeface="Montserrat" panose="02000505000000020004"/>
                <a:cs typeface="Montserrat" panose="02000505000000020004"/>
                <a:sym typeface="Montserrat" panose="02000505000000020004"/>
              </a:rPr>
              <a:t>When you feel in your gut what you are and then</a:t>
            </a:r>
            <a:endParaRPr lang="en-US" altLang="zh-CN" sz="1600" kern="0" noProof="1">
              <a:solidFill>
                <a:schemeClr val="bg1"/>
              </a:solidFill>
              <a:latin typeface="+mj-lt"/>
            </a:endParaRPr>
          </a:p>
        </p:txBody>
      </p:sp>
      <p:sp>
        <p:nvSpPr>
          <p:cNvPr id="81" name="TextBox 13"/>
          <p:cNvSpPr txBox="1">
            <a:spLocks noChangeArrowheads="1"/>
          </p:cNvSpPr>
          <p:nvPr/>
        </p:nvSpPr>
        <p:spPr bwMode="auto">
          <a:xfrm>
            <a:off x="3140037" y="4141935"/>
            <a:ext cx="147220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r" eaLnBrk="1" hangingPunct="1">
              <a:spcBef>
                <a:spcPct val="20000"/>
              </a:spcBef>
            </a:pPr>
            <a:r>
              <a:rPr lang="tr-TR" altLang="zh-CN" dirty="0" err="1">
                <a:solidFill>
                  <a:schemeClr val="bg1"/>
                </a:solidFill>
                <a:latin typeface="+mj-lt"/>
                <a:ea typeface="微软雅黑" pitchFamily="34" charset="-122"/>
                <a:sym typeface="Arial" pitchFamily="34" charset="0"/>
              </a:rPr>
              <a:t>Keynote</a:t>
            </a:r>
            <a:endParaRPr lang="en-US" dirty="0">
              <a:solidFill>
                <a:schemeClr val="bg1"/>
              </a:solidFill>
              <a:latin typeface="+mj-lt"/>
              <a:ea typeface="微软雅黑" pitchFamily="34" charset="-122"/>
              <a:sym typeface="Arial" pitchFamily="34" charset="0"/>
            </a:endParaRPr>
          </a:p>
        </p:txBody>
      </p:sp>
      <p:sp>
        <p:nvSpPr>
          <p:cNvPr id="82" name="TextBox 13"/>
          <p:cNvSpPr txBox="1">
            <a:spLocks noChangeArrowheads="1"/>
          </p:cNvSpPr>
          <p:nvPr/>
        </p:nvSpPr>
        <p:spPr bwMode="auto">
          <a:xfrm>
            <a:off x="1597739" y="4507533"/>
            <a:ext cx="3014506"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r" fontAlgn="auto">
              <a:spcBef>
                <a:spcPts val="0"/>
              </a:spcBef>
              <a:defRPr/>
            </a:pPr>
            <a:r>
              <a:rPr lang="en-US" altLang="zh-CN" sz="1600" dirty="0">
                <a:solidFill>
                  <a:schemeClr val="bg1"/>
                </a:solidFill>
                <a:latin typeface="+mj-lt"/>
                <a:ea typeface="Montserrat" panose="02000505000000020004"/>
                <a:cs typeface="Montserrat" panose="02000505000000020004"/>
                <a:sym typeface="Montserrat" panose="02000505000000020004"/>
              </a:rPr>
              <a:t>We certainly do not forget you as soon as you forget us. It is, perhaps, our fate rather than our merit. We cannot help ourselves.</a:t>
            </a:r>
            <a:endParaRPr lang="en-US" altLang="zh-CN" sz="1600" kern="0" noProof="1">
              <a:solidFill>
                <a:schemeClr val="bg1"/>
              </a:solidFill>
              <a:latin typeface="+mj-lt"/>
            </a:endParaRPr>
          </a:p>
        </p:txBody>
      </p:sp>
      <p:sp>
        <p:nvSpPr>
          <p:cNvPr id="83" name="TextBox 13"/>
          <p:cNvSpPr txBox="1">
            <a:spLocks noChangeArrowheads="1"/>
          </p:cNvSpPr>
          <p:nvPr/>
        </p:nvSpPr>
        <p:spPr bwMode="auto">
          <a:xfrm>
            <a:off x="7777538" y="4141935"/>
            <a:ext cx="18921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spcBef>
                <a:spcPct val="20000"/>
              </a:spcBef>
            </a:pPr>
            <a:r>
              <a:rPr lang="tr-TR" altLang="zh-CN" dirty="0" err="1">
                <a:solidFill>
                  <a:schemeClr val="bg1"/>
                </a:solidFill>
                <a:latin typeface="+mj-lt"/>
                <a:ea typeface="微软雅黑" pitchFamily="34" charset="-122"/>
                <a:sym typeface="Arial" pitchFamily="34" charset="0"/>
              </a:rPr>
              <a:t>Powerpoint</a:t>
            </a:r>
            <a:endParaRPr lang="en-US" dirty="0">
              <a:solidFill>
                <a:schemeClr val="bg1"/>
              </a:solidFill>
              <a:latin typeface="+mj-lt"/>
              <a:ea typeface="微软雅黑" pitchFamily="34" charset="-122"/>
              <a:sym typeface="Arial" pitchFamily="34" charset="0"/>
            </a:endParaRPr>
          </a:p>
        </p:txBody>
      </p:sp>
      <p:sp>
        <p:nvSpPr>
          <p:cNvPr id="84" name="TextBox 13"/>
          <p:cNvSpPr txBox="1">
            <a:spLocks noChangeArrowheads="1"/>
          </p:cNvSpPr>
          <p:nvPr/>
        </p:nvSpPr>
        <p:spPr bwMode="auto">
          <a:xfrm>
            <a:off x="7780107" y="4630644"/>
            <a:ext cx="3689828"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defRPr/>
            </a:pPr>
            <a:r>
              <a:rPr lang="en-US" altLang="zh-CN" sz="1600" dirty="0">
                <a:solidFill>
                  <a:schemeClr val="bg1"/>
                </a:solidFill>
                <a:latin typeface="+mj-lt"/>
                <a:ea typeface="Montserrat" panose="02000505000000020004"/>
                <a:cs typeface="Montserrat" panose="02000505000000020004"/>
                <a:sym typeface="Montserrat" panose="02000505000000020004"/>
              </a:rPr>
              <a:t>Skiing consists of wearing $3,000 worth of clothes and equipment and driving 200 miles in the snow in order to stand around at a bar and drink.</a:t>
            </a:r>
            <a:endParaRPr lang="en-US" altLang="zh-CN" sz="1600" kern="0" noProof="1">
              <a:solidFill>
                <a:schemeClr val="bg1"/>
              </a:solidFill>
              <a:latin typeface="+mj-lt"/>
            </a:endParaRPr>
          </a:p>
        </p:txBody>
      </p:sp>
    </p:spTree>
    <p:custDataLst>
      <p:tags r:id="rId1"/>
    </p:custDataLst>
    <p:extLst>
      <p:ext uri="{BB962C8B-B14F-4D97-AF65-F5344CB8AC3E}">
        <p14:creationId xmlns:p14="http://schemas.microsoft.com/office/powerpoint/2010/main" val="356043230"/>
      </p:ext>
    </p:extLst>
  </p:cSld>
  <p:clrMapOvr>
    <a:masterClrMapping/>
  </p:clrMapOvr>
  <mc:AlternateContent xmlns:mc="http://schemas.openxmlformats.org/markup-compatibility/2006" xmlns:p14="http://schemas.microsoft.com/office/powerpoint/2010/main">
    <mc:Choice Requires="p14">
      <p:transition spd="slow" p14:dur="1600" advTm="1188">
        <p14:conveyor dir="l"/>
      </p:transition>
    </mc:Choice>
    <mc:Fallback xmlns="">
      <p:transition spd="slow" advTm="1188">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0" y="0"/>
            <a:ext cx="4944426" cy="1903374"/>
            <a:chOff x="0" y="0"/>
            <a:chExt cx="4944426" cy="1903374"/>
          </a:xfrm>
        </p:grpSpPr>
        <p:pic>
          <p:nvPicPr>
            <p:cNvPr id="23" name="图片 2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24" name="组合 23"/>
            <p:cNvGrpSpPr/>
            <p:nvPr/>
          </p:nvGrpSpPr>
          <p:grpSpPr>
            <a:xfrm>
              <a:off x="1968756" y="143721"/>
              <a:ext cx="2975670" cy="1226301"/>
              <a:chOff x="812751" y="626048"/>
              <a:chExt cx="2975670" cy="1226301"/>
            </a:xfrm>
          </p:grpSpPr>
          <p:pic>
            <p:nvPicPr>
              <p:cNvPr id="25" name="图片 2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26" name="矩形 25"/>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a:solidFill>
                      <a:schemeClr val="tx1">
                        <a:lumMod val="85000"/>
                        <a:lumOff val="15000"/>
                      </a:schemeClr>
                    </a:solidFill>
                    <a:latin typeface="+mj-lt"/>
                    <a:ea typeface="幼圆" panose="02010509060101010101" pitchFamily="49" charset="-122"/>
                  </a:rPr>
                  <a:t>Finance</a:t>
                </a:r>
                <a:endParaRPr lang="zh-CN" altLang="en-US" sz="2000" dirty="0">
                  <a:solidFill>
                    <a:schemeClr val="tx1">
                      <a:lumMod val="85000"/>
                      <a:lumOff val="15000"/>
                    </a:schemeClr>
                  </a:solidFill>
                  <a:latin typeface="+mj-lt"/>
                  <a:ea typeface="幼圆" panose="02010509060101010101" pitchFamily="49" charset="-122"/>
                </a:endParaRPr>
              </a:p>
            </p:txBody>
          </p:sp>
          <p:pic>
            <p:nvPicPr>
              <p:cNvPr id="27" name="图片 2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grpSp>
      <p:sp>
        <p:nvSpPr>
          <p:cNvPr id="28" name="Bent Arrow 5@|1FFC:0|FBC:0|LFC:9868950|LBC:16777215"/>
          <p:cNvSpPr>
            <a:spLocks/>
          </p:cNvSpPr>
          <p:nvPr/>
        </p:nvSpPr>
        <p:spPr bwMode="auto">
          <a:xfrm rot="2700000">
            <a:off x="5566322" y="2315819"/>
            <a:ext cx="223837" cy="1239837"/>
          </a:xfrm>
          <a:custGeom>
            <a:avLst/>
            <a:gdLst>
              <a:gd name="T0" fmla="*/ 0 w 225046"/>
              <a:gd name="T1" fmla="*/ 1239837 h 1239609"/>
              <a:gd name="T2" fmla="*/ 0 w 225046"/>
              <a:gd name="T3" fmla="*/ 40909 h 1239609"/>
              <a:gd name="T4" fmla="*/ 0 w 225046"/>
              <a:gd name="T5" fmla="*/ 40909 h 1239609"/>
              <a:gd name="T6" fmla="*/ 126316 w 225046"/>
              <a:gd name="T7" fmla="*/ 40909 h 1239609"/>
              <a:gd name="T8" fmla="*/ 126316 w 225046"/>
              <a:gd name="T9" fmla="*/ 0 h 1239609"/>
              <a:gd name="T10" fmla="*/ 223837 w 225046"/>
              <a:gd name="T11" fmla="*/ 56285 h 1239609"/>
              <a:gd name="T12" fmla="*/ 126316 w 225046"/>
              <a:gd name="T13" fmla="*/ 112571 h 1239609"/>
              <a:gd name="T14" fmla="*/ 126316 w 225046"/>
              <a:gd name="T15" fmla="*/ 71662 h 1239609"/>
              <a:gd name="T16" fmla="*/ 30583 w 225046"/>
              <a:gd name="T17" fmla="*/ 71662 h 1239609"/>
              <a:gd name="T18" fmla="*/ 30583 w 225046"/>
              <a:gd name="T19" fmla="*/ 71662 h 1239609"/>
              <a:gd name="T20" fmla="*/ 30583 w 225046"/>
              <a:gd name="T21" fmla="*/ 1239837 h 1239609"/>
              <a:gd name="T22" fmla="*/ 0 w 225046"/>
              <a:gd name="T23" fmla="*/ 1239837 h 12396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5046" h="1239609">
                <a:moveTo>
                  <a:pt x="0" y="1239609"/>
                </a:moveTo>
                <a:lnTo>
                  <a:pt x="0" y="40901"/>
                </a:lnTo>
                <a:lnTo>
                  <a:pt x="126998" y="40901"/>
                </a:lnTo>
                <a:lnTo>
                  <a:pt x="126998" y="0"/>
                </a:lnTo>
                <a:lnTo>
                  <a:pt x="225046" y="56275"/>
                </a:lnTo>
                <a:lnTo>
                  <a:pt x="126998" y="112550"/>
                </a:lnTo>
                <a:lnTo>
                  <a:pt x="126998" y="71649"/>
                </a:lnTo>
                <a:lnTo>
                  <a:pt x="30748" y="71649"/>
                </a:lnTo>
                <a:lnTo>
                  <a:pt x="30748" y="1239609"/>
                </a:lnTo>
                <a:lnTo>
                  <a:pt x="0" y="1239609"/>
                </a:lnTo>
                <a:close/>
              </a:path>
            </a:pathLst>
          </a:custGeom>
          <a:solidFill>
            <a:schemeClr val="bg1"/>
          </a:solidFill>
          <a:ln>
            <a:noFill/>
          </a:ln>
          <a:effectLst>
            <a:outerShdw blurRad="50800" dist="38100" dir="8100000" algn="tr" rotWithShape="0">
              <a:prstClr val="black">
                <a:alpha val="40000"/>
              </a:prstClr>
            </a:outerShdw>
          </a:effec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33" name="Rectangle 6@|1FFC:0|FBC:0|LFC:9868950|LBC:16777215"/>
          <p:cNvSpPr>
            <a:spLocks noChangeArrowheads="1"/>
          </p:cNvSpPr>
          <p:nvPr/>
        </p:nvSpPr>
        <p:spPr bwMode="auto">
          <a:xfrm rot="2700000" flipV="1">
            <a:off x="5247234" y="3261969"/>
            <a:ext cx="31750" cy="225425"/>
          </a:xfrm>
          <a:prstGeom prst="rect">
            <a:avLst/>
          </a:prstGeom>
          <a:solidFill>
            <a:srgbClr val="ADBACA"/>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684213" eaLnBrk="1" hangingPunct="1"/>
            <a:endParaRPr lang="en-US" altLang="zh-CN" sz="1300">
              <a:solidFill>
                <a:srgbClr val="000000"/>
              </a:solidFill>
              <a:latin typeface="+mj-lt"/>
              <a:ea typeface="微软雅黑" pitchFamily="34" charset="-122"/>
              <a:sym typeface="Arial" pitchFamily="34" charset="0"/>
            </a:endParaRPr>
          </a:p>
        </p:txBody>
      </p:sp>
      <p:sp>
        <p:nvSpPr>
          <p:cNvPr id="34" name="Bent Arrow 8@|1FFC:0|FBC:0|LFC:9868950|LBC:16777215"/>
          <p:cNvSpPr>
            <a:spLocks/>
          </p:cNvSpPr>
          <p:nvPr/>
        </p:nvSpPr>
        <p:spPr bwMode="auto">
          <a:xfrm rot="-2700000">
            <a:off x="5042447" y="4604994"/>
            <a:ext cx="1239837" cy="223837"/>
          </a:xfrm>
          <a:custGeom>
            <a:avLst/>
            <a:gdLst>
              <a:gd name="T0" fmla="*/ 0 w 225045"/>
              <a:gd name="T1" fmla="*/ 223837 h 1239609"/>
              <a:gd name="T2" fmla="*/ 0 w 225045"/>
              <a:gd name="T3" fmla="*/ 7386 h 1239609"/>
              <a:gd name="T4" fmla="*/ 0 w 225045"/>
              <a:gd name="T5" fmla="*/ 7386 h 1239609"/>
              <a:gd name="T6" fmla="*/ 699663 w 225045"/>
              <a:gd name="T7" fmla="*/ 7386 h 1239609"/>
              <a:gd name="T8" fmla="*/ 699663 w 225045"/>
              <a:gd name="T9" fmla="*/ 0 h 1239609"/>
              <a:gd name="T10" fmla="*/ 1239837 w 225045"/>
              <a:gd name="T11" fmla="*/ 10162 h 1239609"/>
              <a:gd name="T12" fmla="*/ 699663 w 225045"/>
              <a:gd name="T13" fmla="*/ 20323 h 1239609"/>
              <a:gd name="T14" fmla="*/ 699663 w 225045"/>
              <a:gd name="T15" fmla="*/ 12938 h 1239609"/>
              <a:gd name="T16" fmla="*/ 169399 w 225045"/>
              <a:gd name="T17" fmla="*/ 12938 h 1239609"/>
              <a:gd name="T18" fmla="*/ 169399 w 225045"/>
              <a:gd name="T19" fmla="*/ 12938 h 1239609"/>
              <a:gd name="T20" fmla="*/ 169399 w 225045"/>
              <a:gd name="T21" fmla="*/ 223837 h 1239609"/>
              <a:gd name="T22" fmla="*/ 0 w 225045"/>
              <a:gd name="T23" fmla="*/ 223837 h 12396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5045" h="1239609">
                <a:moveTo>
                  <a:pt x="0" y="1239609"/>
                </a:moveTo>
                <a:lnTo>
                  <a:pt x="0" y="40901"/>
                </a:lnTo>
                <a:lnTo>
                  <a:pt x="126997" y="40901"/>
                </a:lnTo>
                <a:lnTo>
                  <a:pt x="126997" y="0"/>
                </a:lnTo>
                <a:lnTo>
                  <a:pt x="225045" y="56275"/>
                </a:lnTo>
                <a:lnTo>
                  <a:pt x="126997" y="112550"/>
                </a:lnTo>
                <a:lnTo>
                  <a:pt x="126997" y="71649"/>
                </a:lnTo>
                <a:lnTo>
                  <a:pt x="30748" y="71649"/>
                </a:lnTo>
                <a:lnTo>
                  <a:pt x="30748" y="1239609"/>
                </a:lnTo>
                <a:lnTo>
                  <a:pt x="0" y="1239609"/>
                </a:lnTo>
                <a:close/>
              </a:path>
            </a:pathLst>
          </a:custGeom>
          <a:solidFill>
            <a:schemeClr val="bg1"/>
          </a:solidFill>
          <a:ln>
            <a:noFill/>
          </a:ln>
          <a:effectLst>
            <a:outerShdw blurRad="50800" dist="38100" dir="8100000" algn="tr" rotWithShape="0">
              <a:prstClr val="black">
                <a:alpha val="40000"/>
              </a:prstClr>
            </a:outerShdw>
          </a:effec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35" name="Rectangle 9@|1FFC:0|FBC:0|LFC:9868950|LBC:16777215"/>
          <p:cNvSpPr>
            <a:spLocks noChangeArrowheads="1"/>
          </p:cNvSpPr>
          <p:nvPr/>
        </p:nvSpPr>
        <p:spPr bwMode="auto">
          <a:xfrm rot="18900000" flipV="1">
            <a:off x="5988596" y="5116169"/>
            <a:ext cx="225425" cy="31750"/>
          </a:xfrm>
          <a:prstGeom prst="rect">
            <a:avLst/>
          </a:prstGeom>
          <a:solidFill>
            <a:srgbClr val="ADBACA"/>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684213" eaLnBrk="1" hangingPunct="1"/>
            <a:endParaRPr lang="en-US" altLang="zh-CN" sz="1300">
              <a:solidFill>
                <a:srgbClr val="000000"/>
              </a:solidFill>
              <a:latin typeface="+mj-lt"/>
              <a:ea typeface="微软雅黑" pitchFamily="34" charset="-122"/>
              <a:sym typeface="Arial" pitchFamily="34" charset="0"/>
            </a:endParaRPr>
          </a:p>
        </p:txBody>
      </p:sp>
      <p:sp>
        <p:nvSpPr>
          <p:cNvPr id="36" name="Bent Arrow 11@|1FFC:0|FBC:0|LFC:9868950|LBC:16777215"/>
          <p:cNvSpPr>
            <a:spLocks/>
          </p:cNvSpPr>
          <p:nvPr/>
        </p:nvSpPr>
        <p:spPr bwMode="auto">
          <a:xfrm rot="-2700000" flipH="1" flipV="1">
            <a:off x="6831559" y="2815881"/>
            <a:ext cx="1239838" cy="225425"/>
          </a:xfrm>
          <a:custGeom>
            <a:avLst/>
            <a:gdLst>
              <a:gd name="T0" fmla="*/ 0 w 225045"/>
              <a:gd name="T1" fmla="*/ 225425 h 1239609"/>
              <a:gd name="T2" fmla="*/ 0 w 225045"/>
              <a:gd name="T3" fmla="*/ 7438 h 1239609"/>
              <a:gd name="T4" fmla="*/ 0 w 225045"/>
              <a:gd name="T5" fmla="*/ 7438 h 1239609"/>
              <a:gd name="T6" fmla="*/ 699663 w 225045"/>
              <a:gd name="T7" fmla="*/ 7438 h 1239609"/>
              <a:gd name="T8" fmla="*/ 699663 w 225045"/>
              <a:gd name="T9" fmla="*/ 0 h 1239609"/>
              <a:gd name="T10" fmla="*/ 1239838 w 225045"/>
              <a:gd name="T11" fmla="*/ 10234 h 1239609"/>
              <a:gd name="T12" fmla="*/ 699663 w 225045"/>
              <a:gd name="T13" fmla="*/ 20467 h 1239609"/>
              <a:gd name="T14" fmla="*/ 699663 w 225045"/>
              <a:gd name="T15" fmla="*/ 13029 h 1239609"/>
              <a:gd name="T16" fmla="*/ 169400 w 225045"/>
              <a:gd name="T17" fmla="*/ 13029 h 1239609"/>
              <a:gd name="T18" fmla="*/ 169400 w 225045"/>
              <a:gd name="T19" fmla="*/ 13029 h 1239609"/>
              <a:gd name="T20" fmla="*/ 169400 w 225045"/>
              <a:gd name="T21" fmla="*/ 225425 h 1239609"/>
              <a:gd name="T22" fmla="*/ 0 w 225045"/>
              <a:gd name="T23" fmla="*/ 225425 h 12396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5045" h="1239609">
                <a:moveTo>
                  <a:pt x="0" y="1239609"/>
                </a:moveTo>
                <a:lnTo>
                  <a:pt x="0" y="40901"/>
                </a:lnTo>
                <a:lnTo>
                  <a:pt x="126997" y="40901"/>
                </a:lnTo>
                <a:lnTo>
                  <a:pt x="126997" y="0"/>
                </a:lnTo>
                <a:lnTo>
                  <a:pt x="225045" y="56275"/>
                </a:lnTo>
                <a:lnTo>
                  <a:pt x="126997" y="112550"/>
                </a:lnTo>
                <a:lnTo>
                  <a:pt x="126997" y="71649"/>
                </a:lnTo>
                <a:lnTo>
                  <a:pt x="30748" y="71649"/>
                </a:lnTo>
                <a:lnTo>
                  <a:pt x="30748" y="1239609"/>
                </a:lnTo>
                <a:lnTo>
                  <a:pt x="0" y="1239609"/>
                </a:lnTo>
                <a:close/>
              </a:path>
            </a:pathLst>
          </a:custGeom>
          <a:solidFill>
            <a:schemeClr val="bg1"/>
          </a:solidFill>
          <a:ln>
            <a:noFill/>
          </a:ln>
          <a:effectLst>
            <a:outerShdw blurRad="50800" dist="38100" dir="8100000" algn="tr" rotWithShape="0">
              <a:prstClr val="black">
                <a:alpha val="40000"/>
              </a:prstClr>
            </a:outerShdw>
          </a:effec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37" name="Rectangle 12@|1FFC:0|FBC:0|LFC:9868950|LBC:16777215"/>
          <p:cNvSpPr>
            <a:spLocks noChangeArrowheads="1"/>
          </p:cNvSpPr>
          <p:nvPr/>
        </p:nvSpPr>
        <p:spPr bwMode="auto">
          <a:xfrm rot="18900000" flipH="1">
            <a:off x="6900615" y="2496000"/>
            <a:ext cx="223838" cy="31750"/>
          </a:xfrm>
          <a:prstGeom prst="rect">
            <a:avLst/>
          </a:prstGeom>
          <a:solidFill>
            <a:srgbClr val="ADBACA"/>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684213" eaLnBrk="1" hangingPunct="1"/>
            <a:endParaRPr lang="en-US" altLang="zh-CN" sz="1300">
              <a:solidFill>
                <a:srgbClr val="000000"/>
              </a:solidFill>
              <a:latin typeface="+mj-lt"/>
              <a:ea typeface="微软雅黑" pitchFamily="34" charset="-122"/>
              <a:sym typeface="Arial" pitchFamily="34" charset="0"/>
            </a:endParaRPr>
          </a:p>
        </p:txBody>
      </p:sp>
      <p:sp>
        <p:nvSpPr>
          <p:cNvPr id="38" name="Bent Arrow 14@|1FFC:0|FBC:0|LFC:9868950|LBC:16777215"/>
          <p:cNvSpPr>
            <a:spLocks/>
          </p:cNvSpPr>
          <p:nvPr/>
        </p:nvSpPr>
        <p:spPr bwMode="auto">
          <a:xfrm rot="2700000" flipH="1" flipV="1">
            <a:off x="7363372" y="4112869"/>
            <a:ext cx="223837" cy="1239837"/>
          </a:xfrm>
          <a:custGeom>
            <a:avLst/>
            <a:gdLst>
              <a:gd name="T0" fmla="*/ 0 w 225046"/>
              <a:gd name="T1" fmla="*/ 1239837 h 1239609"/>
              <a:gd name="T2" fmla="*/ 0 w 225046"/>
              <a:gd name="T3" fmla="*/ 40909 h 1239609"/>
              <a:gd name="T4" fmla="*/ 0 w 225046"/>
              <a:gd name="T5" fmla="*/ 40909 h 1239609"/>
              <a:gd name="T6" fmla="*/ 126316 w 225046"/>
              <a:gd name="T7" fmla="*/ 40909 h 1239609"/>
              <a:gd name="T8" fmla="*/ 126316 w 225046"/>
              <a:gd name="T9" fmla="*/ 0 h 1239609"/>
              <a:gd name="T10" fmla="*/ 223837 w 225046"/>
              <a:gd name="T11" fmla="*/ 56285 h 1239609"/>
              <a:gd name="T12" fmla="*/ 126316 w 225046"/>
              <a:gd name="T13" fmla="*/ 112571 h 1239609"/>
              <a:gd name="T14" fmla="*/ 126316 w 225046"/>
              <a:gd name="T15" fmla="*/ 71662 h 1239609"/>
              <a:gd name="T16" fmla="*/ 30583 w 225046"/>
              <a:gd name="T17" fmla="*/ 71662 h 1239609"/>
              <a:gd name="T18" fmla="*/ 30583 w 225046"/>
              <a:gd name="T19" fmla="*/ 71662 h 1239609"/>
              <a:gd name="T20" fmla="*/ 30583 w 225046"/>
              <a:gd name="T21" fmla="*/ 1239837 h 1239609"/>
              <a:gd name="T22" fmla="*/ 0 w 225046"/>
              <a:gd name="T23" fmla="*/ 1239837 h 12396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5046" h="1239609">
                <a:moveTo>
                  <a:pt x="0" y="1239609"/>
                </a:moveTo>
                <a:lnTo>
                  <a:pt x="0" y="40901"/>
                </a:lnTo>
                <a:lnTo>
                  <a:pt x="126998" y="40901"/>
                </a:lnTo>
                <a:lnTo>
                  <a:pt x="126998" y="0"/>
                </a:lnTo>
                <a:lnTo>
                  <a:pt x="225046" y="56275"/>
                </a:lnTo>
                <a:lnTo>
                  <a:pt x="126998" y="112550"/>
                </a:lnTo>
                <a:lnTo>
                  <a:pt x="126998" y="71649"/>
                </a:lnTo>
                <a:lnTo>
                  <a:pt x="30748" y="71649"/>
                </a:lnTo>
                <a:lnTo>
                  <a:pt x="30748" y="1239609"/>
                </a:lnTo>
                <a:lnTo>
                  <a:pt x="0" y="1239609"/>
                </a:lnTo>
                <a:close/>
              </a:path>
            </a:pathLst>
          </a:custGeom>
          <a:solidFill>
            <a:schemeClr val="bg1"/>
          </a:solidFill>
          <a:ln>
            <a:noFill/>
          </a:ln>
          <a:effectLst>
            <a:outerShdw blurRad="50800" dist="38100" dir="8100000" algn="tr" rotWithShape="0">
              <a:prstClr val="black">
                <a:alpha val="40000"/>
              </a:prstClr>
            </a:outerShdw>
          </a:effec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39" name="Rectangle 15@|1FFC:0|FBC:0|LFC:9868950|LBC:16777215"/>
          <p:cNvSpPr>
            <a:spLocks noChangeArrowheads="1"/>
          </p:cNvSpPr>
          <p:nvPr/>
        </p:nvSpPr>
        <p:spPr bwMode="auto">
          <a:xfrm rot="2700000" flipH="1">
            <a:off x="7876134" y="4181131"/>
            <a:ext cx="31750" cy="225425"/>
          </a:xfrm>
          <a:prstGeom prst="rect">
            <a:avLst/>
          </a:prstGeom>
          <a:solidFill>
            <a:srgbClr val="ADBACA"/>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684213" eaLnBrk="1" hangingPunct="1"/>
            <a:endParaRPr lang="en-US" altLang="zh-CN" sz="1300">
              <a:solidFill>
                <a:srgbClr val="000000"/>
              </a:solidFill>
              <a:latin typeface="+mj-lt"/>
              <a:ea typeface="微软雅黑" pitchFamily="34" charset="-122"/>
              <a:sym typeface="Arial" pitchFamily="34" charset="0"/>
            </a:endParaRPr>
          </a:p>
        </p:txBody>
      </p:sp>
      <p:sp>
        <p:nvSpPr>
          <p:cNvPr id="40" name="Rounded Rectangle 20@|1FFC:2381804|FBC:16777215|LFC:16777215|LBC:16777215"/>
          <p:cNvSpPr>
            <a:spLocks noChangeArrowheads="1"/>
          </p:cNvSpPr>
          <p:nvPr/>
        </p:nvSpPr>
        <p:spPr bwMode="auto">
          <a:xfrm rot="18900000" flipV="1">
            <a:off x="6847434" y="3276256"/>
            <a:ext cx="1114425" cy="1114425"/>
          </a:xfrm>
          <a:prstGeom prst="roundRect">
            <a:avLst>
              <a:gd name="adj" fmla="val 9648"/>
            </a:avLst>
          </a:prstGeom>
          <a:solidFill>
            <a:srgbClr val="669121"/>
          </a:solidFill>
          <a:ln>
            <a:noFill/>
          </a:ln>
          <a:effectLst>
            <a:outerShdw blurRad="50800" dist="38100" dir="8100000" algn="tr" rotWithShape="0">
              <a:prstClr val="black">
                <a:alpha val="40000"/>
              </a:prstClr>
            </a:outerShdw>
          </a:effec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684213" eaLnBrk="1" hangingPunct="1"/>
            <a:endParaRPr lang="en-US" altLang="zh-CN" sz="1300">
              <a:solidFill>
                <a:srgbClr val="000000"/>
              </a:solidFill>
              <a:latin typeface="+mj-lt"/>
              <a:ea typeface="微软雅黑" pitchFamily="34" charset="-122"/>
              <a:sym typeface="Arial" pitchFamily="34" charset="0"/>
            </a:endParaRPr>
          </a:p>
        </p:txBody>
      </p:sp>
      <p:pic>
        <p:nvPicPr>
          <p:cNvPr id="41" name="Group 34"/>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7168109" y="3631856"/>
            <a:ext cx="45720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Rounded Rectangle 17@|1FFC:14657585|FBC:16777215|LFC:16777215|LBC:16777215"/>
          <p:cNvSpPr>
            <a:spLocks noChangeArrowheads="1"/>
          </p:cNvSpPr>
          <p:nvPr/>
        </p:nvSpPr>
        <p:spPr bwMode="auto">
          <a:xfrm rot="18900000" flipV="1">
            <a:off x="6020347" y="4104931"/>
            <a:ext cx="1114425" cy="1114425"/>
          </a:xfrm>
          <a:prstGeom prst="roundRect">
            <a:avLst>
              <a:gd name="adj" fmla="val 9648"/>
            </a:avLst>
          </a:prstGeom>
          <a:solidFill>
            <a:schemeClr val="bg1"/>
          </a:solidFill>
          <a:ln>
            <a:noFill/>
          </a:ln>
          <a:effectLst>
            <a:outerShdw blurRad="50800" dist="38100" dir="8100000" algn="tr" rotWithShape="0">
              <a:prstClr val="black">
                <a:alpha val="40000"/>
              </a:prstClr>
            </a:outerShdw>
          </a:effec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684213" eaLnBrk="1" hangingPunct="1"/>
            <a:endParaRPr lang="en-US" altLang="zh-CN" sz="1300">
              <a:solidFill>
                <a:srgbClr val="000000"/>
              </a:solidFill>
              <a:latin typeface="+mj-lt"/>
              <a:ea typeface="微软雅黑" pitchFamily="34" charset="-122"/>
              <a:sym typeface="Arial" pitchFamily="34" charset="0"/>
            </a:endParaRPr>
          </a:p>
        </p:txBody>
      </p:sp>
      <p:sp>
        <p:nvSpPr>
          <p:cNvPr id="43" name="Shape 719@|5FFC:16777215|FBC:16777215|LFC:16777215|LBC:16777215"/>
          <p:cNvSpPr>
            <a:spLocks/>
          </p:cNvSpPr>
          <p:nvPr/>
        </p:nvSpPr>
        <p:spPr bwMode="auto">
          <a:xfrm>
            <a:off x="6356897" y="4451006"/>
            <a:ext cx="441325" cy="379413"/>
          </a:xfrm>
          <a:custGeom>
            <a:avLst/>
            <a:gdLst>
              <a:gd name="T0" fmla="*/ 191616 w 21332"/>
              <a:gd name="T1" fmla="*/ 127503 h 21446"/>
              <a:gd name="T2" fmla="*/ 299465 w 21332"/>
              <a:gd name="T3" fmla="*/ 196518 h 21446"/>
              <a:gd name="T4" fmla="*/ 326794 w 21332"/>
              <a:gd name="T5" fmla="*/ 191069 h 21446"/>
              <a:gd name="T6" fmla="*/ 437767 w 21332"/>
              <a:gd name="T7" fmla="*/ 31332 h 21446"/>
              <a:gd name="T8" fmla="*/ 432657 w 21332"/>
              <a:gd name="T9" fmla="*/ 3538 h 21446"/>
              <a:gd name="T10" fmla="*/ 404748 w 21332"/>
              <a:gd name="T11" fmla="*/ 8616 h 21446"/>
              <a:gd name="T12" fmla="*/ 304823 w 21332"/>
              <a:gd name="T13" fmla="*/ 152466 h 21446"/>
              <a:gd name="T14" fmla="*/ 196333 w 21332"/>
              <a:gd name="T15" fmla="*/ 83044 h 21446"/>
              <a:gd name="T16" fmla="*/ 181168 w 21332"/>
              <a:gd name="T17" fmla="*/ 80337 h 21446"/>
              <a:gd name="T18" fmla="*/ 168548 w 21332"/>
              <a:gd name="T19" fmla="*/ 89148 h 21446"/>
              <a:gd name="T20" fmla="*/ 3145 w 21332"/>
              <a:gd name="T21" fmla="*/ 348736 h 21446"/>
              <a:gd name="T22" fmla="*/ 9310 w 21332"/>
              <a:gd name="T23" fmla="*/ 376282 h 21446"/>
              <a:gd name="T24" fmla="*/ 20047 w 21332"/>
              <a:gd name="T25" fmla="*/ 379413 h 21446"/>
              <a:gd name="T26" fmla="*/ 36991 w 21332"/>
              <a:gd name="T27" fmla="*/ 370125 h 21446"/>
              <a:gd name="T28" fmla="*/ 191616 w 21332"/>
              <a:gd name="T29" fmla="*/ 127503 h 21446"/>
              <a:gd name="T30" fmla="*/ 407810 w 21332"/>
              <a:gd name="T31" fmla="*/ 224807 h 21446"/>
              <a:gd name="T32" fmla="*/ 309333 w 21332"/>
              <a:gd name="T33" fmla="*/ 313406 h 21446"/>
              <a:gd name="T34" fmla="*/ 193540 w 21332"/>
              <a:gd name="T35" fmla="*/ 223851 h 21446"/>
              <a:gd name="T36" fmla="*/ 186071 w 21332"/>
              <a:gd name="T37" fmla="*/ 220260 h 21446"/>
              <a:gd name="T38" fmla="*/ 170659 w 21332"/>
              <a:gd name="T39" fmla="*/ 216438 h 21446"/>
              <a:gd name="T40" fmla="*/ 148005 w 21332"/>
              <a:gd name="T41" fmla="*/ 251963 h 21446"/>
              <a:gd name="T42" fmla="*/ 172272 w 21332"/>
              <a:gd name="T43" fmla="*/ 257978 h 21446"/>
              <a:gd name="T44" fmla="*/ 297996 w 21332"/>
              <a:gd name="T45" fmla="*/ 355211 h 21446"/>
              <a:gd name="T46" fmla="*/ 310305 w 21332"/>
              <a:gd name="T47" fmla="*/ 359439 h 21446"/>
              <a:gd name="T48" fmla="*/ 323773 w 21332"/>
              <a:gd name="T49" fmla="*/ 354291 h 21446"/>
              <a:gd name="T50" fmla="*/ 434705 w 21332"/>
              <a:gd name="T51" fmla="*/ 254440 h 21446"/>
              <a:gd name="T52" fmla="*/ 436132 w 21332"/>
              <a:gd name="T53" fmla="*/ 226240 h 21446"/>
              <a:gd name="T54" fmla="*/ 407810 w 21332"/>
              <a:gd name="T55" fmla="*/ 224807 h 21446"/>
              <a:gd name="T56" fmla="*/ 15206 w 21332"/>
              <a:gd name="T57" fmla="*/ 219057 h 21446"/>
              <a:gd name="T58" fmla="*/ 45308 w 21332"/>
              <a:gd name="T59" fmla="*/ 226523 h 21446"/>
              <a:gd name="T60" fmla="*/ 67941 w 21332"/>
              <a:gd name="T61" fmla="*/ 190980 h 21446"/>
              <a:gd name="T62" fmla="*/ 24909 w 21332"/>
              <a:gd name="T63" fmla="*/ 180312 h 21446"/>
              <a:gd name="T64" fmla="*/ 579 w 21332"/>
              <a:gd name="T65" fmla="*/ 194872 h 21446"/>
              <a:gd name="T66" fmla="*/ 15206 w 21332"/>
              <a:gd name="T67" fmla="*/ 219057 h 214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rgbClr val="669121"/>
          </a:solidFill>
          <a:ln>
            <a:noFill/>
          </a:ln>
          <a:effectLst/>
        </p:spPr>
        <p:txBody>
          <a:bodyPr lIns="28575" tIns="28575" rIns="28575" bIns="28575"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44" name="Rounded Rectangle 23@|1FFC:0|FBC:0|LFC:16777215|LBC:16777215"/>
          <p:cNvSpPr>
            <a:spLocks noChangeArrowheads="1"/>
          </p:cNvSpPr>
          <p:nvPr/>
        </p:nvSpPr>
        <p:spPr bwMode="auto">
          <a:xfrm rot="18900000" flipV="1">
            <a:off x="5193259" y="3276256"/>
            <a:ext cx="1114425" cy="1114425"/>
          </a:xfrm>
          <a:prstGeom prst="roundRect">
            <a:avLst>
              <a:gd name="adj" fmla="val 9648"/>
            </a:avLst>
          </a:prstGeom>
          <a:solidFill>
            <a:srgbClr val="669121"/>
          </a:solidFill>
          <a:ln>
            <a:noFill/>
          </a:ln>
          <a:effectLst>
            <a:outerShdw blurRad="50800" dist="38100" dir="8100000" algn="tr" rotWithShape="0">
              <a:prstClr val="black">
                <a:alpha val="40000"/>
              </a:prstClr>
            </a:outerShdw>
          </a:effec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684213" eaLnBrk="1" hangingPunct="1"/>
            <a:endParaRPr lang="en-US" altLang="zh-CN" sz="1300">
              <a:solidFill>
                <a:srgbClr val="000000"/>
              </a:solidFill>
              <a:latin typeface="+mj-lt"/>
              <a:ea typeface="微软雅黑" pitchFamily="34" charset="-122"/>
              <a:sym typeface="Arial" pitchFamily="34" charset="0"/>
            </a:endParaRPr>
          </a:p>
        </p:txBody>
      </p:sp>
      <p:sp>
        <p:nvSpPr>
          <p:cNvPr id="45" name="Shape 2102@|5FFC:16777215|FBC:16777215|LFC:16777215|LBC:16777215"/>
          <p:cNvSpPr>
            <a:spLocks/>
          </p:cNvSpPr>
          <p:nvPr/>
        </p:nvSpPr>
        <p:spPr bwMode="auto">
          <a:xfrm>
            <a:off x="5472659" y="3612806"/>
            <a:ext cx="539750" cy="431800"/>
          </a:xfrm>
          <a:custGeom>
            <a:avLst/>
            <a:gdLst>
              <a:gd name="T0" fmla="*/ 453365 w 21600"/>
              <a:gd name="T1" fmla="*/ 215900 h 21600"/>
              <a:gd name="T2" fmla="*/ 417532 w 21600"/>
              <a:gd name="T3" fmla="*/ 248265 h 21600"/>
              <a:gd name="T4" fmla="*/ 269875 w 21600"/>
              <a:gd name="T5" fmla="*/ 367010 h 21600"/>
              <a:gd name="T6" fmla="*/ 163024 w 21600"/>
              <a:gd name="T7" fmla="*/ 322771 h 21600"/>
              <a:gd name="T8" fmla="*/ 117221 w 21600"/>
              <a:gd name="T9" fmla="*/ 322771 h 21600"/>
              <a:gd name="T10" fmla="*/ 117221 w 21600"/>
              <a:gd name="T11" fmla="*/ 368569 h 21600"/>
              <a:gd name="T12" fmla="*/ 269875 w 21600"/>
              <a:gd name="T13" fmla="*/ 431800 h 21600"/>
              <a:gd name="T14" fmla="*/ 475855 w 21600"/>
              <a:gd name="T15" fmla="*/ 280650 h 21600"/>
              <a:gd name="T16" fmla="*/ 539750 w 21600"/>
              <a:gd name="T17" fmla="*/ 280650 h 21600"/>
              <a:gd name="T18" fmla="*/ 539750 w 21600"/>
              <a:gd name="T19" fmla="*/ 215900 h 21600"/>
              <a:gd name="T20" fmla="*/ 453365 w 21600"/>
              <a:gd name="T21" fmla="*/ 215900 h 21600"/>
              <a:gd name="T22" fmla="*/ 122218 w 21600"/>
              <a:gd name="T23" fmla="*/ 183515 h 21600"/>
              <a:gd name="T24" fmla="*/ 269875 w 21600"/>
              <a:gd name="T25" fmla="*/ 64770 h 21600"/>
              <a:gd name="T26" fmla="*/ 376726 w 21600"/>
              <a:gd name="T27" fmla="*/ 109030 h 21600"/>
              <a:gd name="T28" fmla="*/ 422529 w 21600"/>
              <a:gd name="T29" fmla="*/ 109030 h 21600"/>
              <a:gd name="T30" fmla="*/ 422529 w 21600"/>
              <a:gd name="T31" fmla="*/ 63231 h 21600"/>
              <a:gd name="T32" fmla="*/ 269875 w 21600"/>
              <a:gd name="T33" fmla="*/ 0 h 21600"/>
              <a:gd name="T34" fmla="*/ 63895 w 21600"/>
              <a:gd name="T35" fmla="*/ 151130 h 21600"/>
              <a:gd name="T36" fmla="*/ 0 w 21600"/>
              <a:gd name="T37" fmla="*/ 151130 h 21600"/>
              <a:gd name="T38" fmla="*/ 0 w 21600"/>
              <a:gd name="T39" fmla="*/ 215900 h 21600"/>
              <a:gd name="T40" fmla="*/ 86385 w 21600"/>
              <a:gd name="T41" fmla="*/ 215900 h 21600"/>
              <a:gd name="T42" fmla="*/ 122218 w 21600"/>
              <a:gd name="T43" fmla="*/ 183515 h 21600"/>
              <a:gd name="T44" fmla="*/ 183490 w 21600"/>
              <a:gd name="T45" fmla="*/ 215900 h 21600"/>
              <a:gd name="T46" fmla="*/ 269875 w 21600"/>
              <a:gd name="T47" fmla="*/ 302260 h 21600"/>
              <a:gd name="T48" fmla="*/ 356210 w 21600"/>
              <a:gd name="T49" fmla="*/ 215900 h 21600"/>
              <a:gd name="T50" fmla="*/ 269875 w 21600"/>
              <a:gd name="T51" fmla="*/ 129540 h 21600"/>
              <a:gd name="T52" fmla="*/ 183490 w 21600"/>
              <a:gd name="T53" fmla="*/ 215900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Lst>
        </p:spPr>
        <p:txBody>
          <a:bodyPr lIns="28575" tIns="28575" rIns="28575" bIns="28575"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46" name="Rounded Rectangle 26@|1FFC:4308095|FBC:16777215|LFC:16777215|LBC:16777215"/>
          <p:cNvSpPr>
            <a:spLocks noChangeArrowheads="1"/>
          </p:cNvSpPr>
          <p:nvPr/>
        </p:nvSpPr>
        <p:spPr bwMode="auto">
          <a:xfrm rot="18900000" flipV="1">
            <a:off x="6020347" y="2449169"/>
            <a:ext cx="1114425" cy="1114425"/>
          </a:xfrm>
          <a:prstGeom prst="roundRect">
            <a:avLst>
              <a:gd name="adj" fmla="val 9648"/>
            </a:avLst>
          </a:prstGeom>
          <a:solidFill>
            <a:schemeClr val="bg1"/>
          </a:solidFill>
          <a:ln>
            <a:noFill/>
          </a:ln>
          <a:effectLst>
            <a:outerShdw blurRad="50800" dist="38100" dir="8100000" algn="tr" rotWithShape="0">
              <a:prstClr val="black">
                <a:alpha val="40000"/>
              </a:prstClr>
            </a:outerShdw>
          </a:effec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684213" eaLnBrk="1" hangingPunct="1"/>
            <a:endParaRPr lang="en-US" altLang="zh-CN" sz="1300">
              <a:solidFill>
                <a:srgbClr val="000000"/>
              </a:solidFill>
              <a:latin typeface="+mj-lt"/>
              <a:ea typeface="微软雅黑" pitchFamily="34" charset="-122"/>
              <a:sym typeface="Arial" pitchFamily="34" charset="0"/>
            </a:endParaRPr>
          </a:p>
        </p:txBody>
      </p:sp>
      <p:sp>
        <p:nvSpPr>
          <p:cNvPr id="50" name="Freeform 56@|5FFC:16777215|FBC:16777215|LFC:16777215|LBC:16777215"/>
          <p:cNvSpPr>
            <a:spLocks/>
          </p:cNvSpPr>
          <p:nvPr/>
        </p:nvSpPr>
        <p:spPr bwMode="auto">
          <a:xfrm>
            <a:off x="6358484" y="2822231"/>
            <a:ext cx="498475" cy="407988"/>
          </a:xfrm>
          <a:custGeom>
            <a:avLst/>
            <a:gdLst>
              <a:gd name="T0" fmla="*/ 400607 w 382"/>
              <a:gd name="T1" fmla="*/ 176533 h 312"/>
              <a:gd name="T2" fmla="*/ 472377 w 382"/>
              <a:gd name="T3" fmla="*/ 92843 h 312"/>
              <a:gd name="T4" fmla="*/ 310568 w 382"/>
              <a:gd name="T5" fmla="*/ 32691 h 312"/>
              <a:gd name="T6" fmla="*/ 298824 w 382"/>
              <a:gd name="T7" fmla="*/ 24845 h 312"/>
              <a:gd name="T8" fmla="*/ 298824 w 382"/>
              <a:gd name="T9" fmla="*/ 175226 h 312"/>
              <a:gd name="T10" fmla="*/ 234884 w 382"/>
              <a:gd name="T11" fmla="*/ 279838 h 312"/>
              <a:gd name="T12" fmla="*/ 112222 w 382"/>
              <a:gd name="T13" fmla="*/ 247147 h 312"/>
              <a:gd name="T14" fmla="*/ 168333 w 382"/>
              <a:gd name="T15" fmla="*/ 126842 h 312"/>
              <a:gd name="T16" fmla="*/ 247933 w 382"/>
              <a:gd name="T17" fmla="*/ 121612 h 312"/>
              <a:gd name="T18" fmla="*/ 247933 w 382"/>
              <a:gd name="T19" fmla="*/ 5231 h 312"/>
              <a:gd name="T20" fmla="*/ 200956 w 382"/>
              <a:gd name="T21" fmla="*/ 0 h 312"/>
              <a:gd name="T22" fmla="*/ 0 w 382"/>
              <a:gd name="T23" fmla="*/ 203994 h 312"/>
              <a:gd name="T24" fmla="*/ 200956 w 382"/>
              <a:gd name="T25" fmla="*/ 407988 h 312"/>
              <a:gd name="T26" fmla="*/ 401912 w 382"/>
              <a:gd name="T27" fmla="*/ 203994 h 312"/>
              <a:gd name="T28" fmla="*/ 400607 w 382"/>
              <a:gd name="T29" fmla="*/ 176533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rgbClr val="669121"/>
          </a:solidFill>
          <a:ln>
            <a:noFill/>
          </a:ln>
          <a:effec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ndParaRPr>
          </a:p>
        </p:txBody>
      </p:sp>
      <p:sp>
        <p:nvSpPr>
          <p:cNvPr id="51" name="TextBox 13"/>
          <p:cNvSpPr txBox="1">
            <a:spLocks noChangeArrowheads="1"/>
          </p:cNvSpPr>
          <p:nvPr/>
        </p:nvSpPr>
        <p:spPr bwMode="auto">
          <a:xfrm>
            <a:off x="8285709" y="2555531"/>
            <a:ext cx="17526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spcBef>
                <a:spcPct val="20000"/>
              </a:spcBef>
            </a:pPr>
            <a:r>
              <a:rPr lang="tr-TR" altLang="zh-CN" sz="1600" dirty="0" err="1">
                <a:solidFill>
                  <a:schemeClr val="bg1"/>
                </a:solidFill>
                <a:latin typeface="+mj-lt"/>
                <a:ea typeface="微软雅黑" pitchFamily="34" charset="-122"/>
                <a:sym typeface="Arial" pitchFamily="34" charset="0"/>
              </a:rPr>
              <a:t>Make</a:t>
            </a:r>
            <a:endParaRPr lang="en-US" sz="1600" dirty="0">
              <a:solidFill>
                <a:schemeClr val="bg1"/>
              </a:solidFill>
              <a:latin typeface="+mj-lt"/>
              <a:ea typeface="微软雅黑" pitchFamily="34" charset="-122"/>
              <a:sym typeface="Arial" pitchFamily="34" charset="0"/>
            </a:endParaRPr>
          </a:p>
        </p:txBody>
      </p:sp>
      <p:sp>
        <p:nvSpPr>
          <p:cNvPr id="52" name="TextBox 13"/>
          <p:cNvSpPr txBox="1">
            <a:spLocks noChangeArrowheads="1"/>
          </p:cNvSpPr>
          <p:nvPr/>
        </p:nvSpPr>
        <p:spPr bwMode="auto">
          <a:xfrm>
            <a:off x="8288884" y="2892172"/>
            <a:ext cx="174942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spcBef>
                <a:spcPct val="20000"/>
              </a:spcBef>
            </a:pPr>
            <a:r>
              <a:rPr lang="en-US" altLang="zh-CN" sz="1400" dirty="0">
                <a:solidFill>
                  <a:schemeClr val="bg1"/>
                </a:solidFill>
                <a:latin typeface="+mj-lt"/>
                <a:ea typeface="微软雅黑" pitchFamily="34" charset="-122"/>
                <a:sym typeface="Arial" pitchFamily="34" charset="0"/>
              </a:rPr>
              <a:t>I believe that people would be alive today if there were a death penalty.</a:t>
            </a:r>
          </a:p>
        </p:txBody>
      </p:sp>
      <p:sp>
        <p:nvSpPr>
          <p:cNvPr id="53" name="TextBox 13"/>
          <p:cNvSpPr txBox="1">
            <a:spLocks noChangeArrowheads="1"/>
          </p:cNvSpPr>
          <p:nvPr/>
        </p:nvSpPr>
        <p:spPr bwMode="auto">
          <a:xfrm>
            <a:off x="8285709" y="4504981"/>
            <a:ext cx="17526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spcBef>
                <a:spcPct val="20000"/>
              </a:spcBef>
            </a:pPr>
            <a:r>
              <a:rPr lang="tr-TR" altLang="zh-CN" sz="1600" dirty="0" err="1">
                <a:solidFill>
                  <a:schemeClr val="bg1"/>
                </a:solidFill>
                <a:latin typeface="+mj-lt"/>
                <a:ea typeface="微软雅黑" pitchFamily="34" charset="-122"/>
                <a:sym typeface="Arial" pitchFamily="34" charset="0"/>
              </a:rPr>
              <a:t>Think</a:t>
            </a:r>
            <a:endParaRPr lang="en-US" sz="1600" dirty="0">
              <a:solidFill>
                <a:schemeClr val="bg1"/>
              </a:solidFill>
              <a:latin typeface="+mj-lt"/>
              <a:ea typeface="微软雅黑" pitchFamily="34" charset="-122"/>
              <a:sym typeface="Arial" pitchFamily="34" charset="0"/>
            </a:endParaRPr>
          </a:p>
        </p:txBody>
      </p:sp>
      <p:sp>
        <p:nvSpPr>
          <p:cNvPr id="54" name="TextBox 13"/>
          <p:cNvSpPr txBox="1">
            <a:spLocks noChangeArrowheads="1"/>
          </p:cNvSpPr>
          <p:nvPr/>
        </p:nvSpPr>
        <p:spPr bwMode="auto">
          <a:xfrm>
            <a:off x="8288884" y="4841622"/>
            <a:ext cx="174942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spcBef>
                <a:spcPct val="20000"/>
              </a:spcBef>
            </a:pPr>
            <a:r>
              <a:rPr lang="en-US" altLang="zh-CN" sz="1400" dirty="0">
                <a:solidFill>
                  <a:schemeClr val="bg1"/>
                </a:solidFill>
                <a:latin typeface="+mj-lt"/>
                <a:ea typeface="微软雅黑" pitchFamily="34" charset="-122"/>
                <a:sym typeface="Arial" pitchFamily="34" charset="0"/>
              </a:rPr>
              <a:t>We live at home, quiet, confined, and our feelings prey upon</a:t>
            </a:r>
          </a:p>
        </p:txBody>
      </p:sp>
      <p:sp>
        <p:nvSpPr>
          <p:cNvPr id="55" name="TextBox 13"/>
          <p:cNvSpPr txBox="1">
            <a:spLocks noChangeArrowheads="1"/>
          </p:cNvSpPr>
          <p:nvPr/>
        </p:nvSpPr>
        <p:spPr bwMode="auto">
          <a:xfrm>
            <a:off x="3037434" y="2555531"/>
            <a:ext cx="17541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r" eaLnBrk="1" hangingPunct="1">
              <a:spcBef>
                <a:spcPct val="20000"/>
              </a:spcBef>
            </a:pPr>
            <a:r>
              <a:rPr lang="tr-TR" altLang="zh-CN" sz="1600" dirty="0" err="1">
                <a:solidFill>
                  <a:schemeClr val="bg1"/>
                </a:solidFill>
                <a:latin typeface="+mj-lt"/>
                <a:ea typeface="微软雅黑" pitchFamily="34" charset="-122"/>
                <a:sym typeface="Arial" pitchFamily="34" charset="0"/>
              </a:rPr>
              <a:t>Meet</a:t>
            </a:r>
            <a:r>
              <a:rPr lang="tr-TR" altLang="zh-CN" sz="1600" dirty="0">
                <a:solidFill>
                  <a:schemeClr val="bg1"/>
                </a:solidFill>
                <a:latin typeface="+mj-lt"/>
                <a:ea typeface="微软雅黑" pitchFamily="34" charset="-122"/>
                <a:sym typeface="Arial" pitchFamily="34" charset="0"/>
              </a:rPr>
              <a:t> </a:t>
            </a:r>
            <a:r>
              <a:rPr lang="tr-TR" altLang="zh-CN" sz="1600" dirty="0" err="1">
                <a:solidFill>
                  <a:schemeClr val="bg1"/>
                </a:solidFill>
                <a:latin typeface="+mj-lt"/>
                <a:ea typeface="微软雅黑" pitchFamily="34" charset="-122"/>
                <a:sym typeface="Arial" pitchFamily="34" charset="0"/>
              </a:rPr>
              <a:t>our</a:t>
            </a:r>
            <a:r>
              <a:rPr lang="tr-TR" altLang="zh-CN" sz="1600" dirty="0">
                <a:solidFill>
                  <a:schemeClr val="bg1"/>
                </a:solidFill>
                <a:latin typeface="+mj-lt"/>
                <a:ea typeface="微软雅黑" pitchFamily="34" charset="-122"/>
                <a:sym typeface="Arial" pitchFamily="34" charset="0"/>
              </a:rPr>
              <a:t> Team</a:t>
            </a:r>
            <a:endParaRPr lang="en-US" sz="1600" dirty="0">
              <a:solidFill>
                <a:schemeClr val="bg1"/>
              </a:solidFill>
              <a:latin typeface="+mj-lt"/>
              <a:ea typeface="微软雅黑" pitchFamily="34" charset="-122"/>
              <a:sym typeface="Arial" pitchFamily="34" charset="0"/>
            </a:endParaRPr>
          </a:p>
        </p:txBody>
      </p:sp>
      <p:sp>
        <p:nvSpPr>
          <p:cNvPr id="56" name="TextBox 13"/>
          <p:cNvSpPr txBox="1">
            <a:spLocks noChangeArrowheads="1"/>
          </p:cNvSpPr>
          <p:nvPr/>
        </p:nvSpPr>
        <p:spPr bwMode="auto">
          <a:xfrm>
            <a:off x="3040609" y="2892172"/>
            <a:ext cx="1751013"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r" eaLnBrk="1" hangingPunct="1">
              <a:spcBef>
                <a:spcPct val="20000"/>
              </a:spcBef>
            </a:pPr>
            <a:r>
              <a:rPr lang="en-US" altLang="zh-CN" sz="1400" dirty="0">
                <a:solidFill>
                  <a:schemeClr val="bg1"/>
                </a:solidFill>
                <a:latin typeface="+mj-lt"/>
                <a:ea typeface="微软雅黑" pitchFamily="34" charset="-122"/>
                <a:sym typeface="Arial" pitchFamily="34" charset="0"/>
              </a:rPr>
              <a:t>We live at home, quiet, confined, and our feelings prey upon</a:t>
            </a:r>
          </a:p>
        </p:txBody>
      </p:sp>
      <p:sp>
        <p:nvSpPr>
          <p:cNvPr id="57" name="TextBox 13"/>
          <p:cNvSpPr txBox="1">
            <a:spLocks noChangeArrowheads="1"/>
          </p:cNvSpPr>
          <p:nvPr/>
        </p:nvSpPr>
        <p:spPr bwMode="auto">
          <a:xfrm>
            <a:off x="3037434" y="4504981"/>
            <a:ext cx="17541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r" eaLnBrk="1" hangingPunct="1">
              <a:spcBef>
                <a:spcPct val="20000"/>
              </a:spcBef>
            </a:pPr>
            <a:r>
              <a:rPr lang="tr-TR" altLang="zh-CN" sz="1600" dirty="0" err="1">
                <a:solidFill>
                  <a:schemeClr val="bg1"/>
                </a:solidFill>
                <a:latin typeface="+mj-lt"/>
                <a:ea typeface="微软雅黑" pitchFamily="34" charset="-122"/>
                <a:sym typeface="Arial" pitchFamily="34" charset="0"/>
              </a:rPr>
              <a:t>Check</a:t>
            </a:r>
            <a:endParaRPr lang="en-US" sz="1600" dirty="0">
              <a:solidFill>
                <a:schemeClr val="bg1"/>
              </a:solidFill>
              <a:latin typeface="+mj-lt"/>
              <a:ea typeface="微软雅黑" pitchFamily="34" charset="-122"/>
              <a:sym typeface="Arial" pitchFamily="34" charset="0"/>
            </a:endParaRPr>
          </a:p>
        </p:txBody>
      </p:sp>
      <p:sp>
        <p:nvSpPr>
          <p:cNvPr id="58" name="TextBox 13"/>
          <p:cNvSpPr txBox="1">
            <a:spLocks noChangeArrowheads="1"/>
          </p:cNvSpPr>
          <p:nvPr/>
        </p:nvSpPr>
        <p:spPr bwMode="auto">
          <a:xfrm>
            <a:off x="3040609" y="4841622"/>
            <a:ext cx="17510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r" eaLnBrk="1" hangingPunct="1">
              <a:spcBef>
                <a:spcPct val="20000"/>
              </a:spcBef>
            </a:pPr>
            <a:r>
              <a:rPr lang="en-US" altLang="zh-CN" sz="1400" dirty="0">
                <a:solidFill>
                  <a:schemeClr val="bg1"/>
                </a:solidFill>
                <a:latin typeface="+mj-lt"/>
                <a:ea typeface="微软雅黑" pitchFamily="34" charset="-122"/>
                <a:sym typeface="Arial" pitchFamily="34" charset="0"/>
              </a:rPr>
              <a:t>I believe that people would be alive today if there were a death penalty.</a:t>
            </a:r>
          </a:p>
        </p:txBody>
      </p:sp>
    </p:spTree>
    <p:custDataLst>
      <p:tags r:id="rId1"/>
    </p:custDataLst>
    <p:extLst>
      <p:ext uri="{BB962C8B-B14F-4D97-AF65-F5344CB8AC3E}">
        <p14:creationId xmlns:p14="http://schemas.microsoft.com/office/powerpoint/2010/main" val="292794655"/>
      </p:ext>
    </p:extLst>
  </p:cSld>
  <p:clrMapOvr>
    <a:masterClrMapping/>
  </p:clrMapOvr>
  <mc:AlternateContent xmlns:mc="http://schemas.openxmlformats.org/markup-compatibility/2006" xmlns:p14="http://schemas.microsoft.com/office/powerpoint/2010/main">
    <mc:Choice Requires="p14">
      <p:transition spd="slow" p14:dur="1600" advTm="843">
        <p14:conveyor dir="l"/>
      </p:transition>
    </mc:Choice>
    <mc:Fallback xmlns="">
      <p:transition spd="slow" advTm="843">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0"/>
            <a:ext cx="7834911" cy="5102994"/>
          </a:xfrm>
          <a:prstGeom prst="rect">
            <a:avLst/>
          </a:prstGeom>
          <a:effectLst>
            <a:outerShdw blurRad="50800" dist="38100" dir="5400000" algn="t" rotWithShape="0">
              <a:prstClr val="black">
                <a:alpha val="40000"/>
              </a:prstClr>
            </a:outerShdw>
          </a:effectLst>
        </p:spPr>
      </p:pic>
      <p:pic>
        <p:nvPicPr>
          <p:cNvPr id="30" name="Picture 22" descr="C:\Users\Administrator\Desktop\18.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l="1251" t="787" r="1157" b="1804"/>
          <a:stretch/>
        </p:blipFill>
        <p:spPr bwMode="auto">
          <a:xfrm>
            <a:off x="0" y="2176165"/>
            <a:ext cx="12858750"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Box 64"/>
          <p:cNvSpPr>
            <a:spLocks noChangeArrowheads="1"/>
          </p:cNvSpPr>
          <p:nvPr/>
        </p:nvSpPr>
        <p:spPr bwMode="auto">
          <a:xfrm>
            <a:off x="5314219" y="3264041"/>
            <a:ext cx="644374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424113" algn="l"/>
              </a:tabLst>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tabLst>
                <a:tab pos="2424113" algn="l"/>
              </a:tabLst>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tabLst>
                <a:tab pos="2424113" algn="l"/>
              </a:tabLst>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pPr>
            <a:r>
              <a:rPr lang="tr-TR" altLang="zh-CN" sz="8000" b="1" dirty="0" err="1">
                <a:solidFill>
                  <a:schemeClr val="bg1"/>
                </a:solidFill>
                <a:effectLst>
                  <a:outerShdw blurRad="38100" dist="38100" dir="2700000" algn="tl">
                    <a:srgbClr val="000000">
                      <a:alpha val="43137"/>
                    </a:srgbClr>
                  </a:outerShdw>
                </a:effectLst>
                <a:latin typeface="+mj-lt"/>
                <a:ea typeface="幼圆" panose="02010509060101010101" pitchFamily="49" charset="-122"/>
              </a:rPr>
              <a:t>Thank</a:t>
            </a:r>
            <a:r>
              <a:rPr lang="tr-TR" altLang="zh-CN" sz="8000" b="1" dirty="0">
                <a:solidFill>
                  <a:schemeClr val="bg1"/>
                </a:solidFill>
                <a:effectLst>
                  <a:outerShdw blurRad="38100" dist="38100" dir="2700000" algn="tl">
                    <a:srgbClr val="000000">
                      <a:alpha val="43137"/>
                    </a:srgbClr>
                  </a:outerShdw>
                </a:effectLst>
                <a:latin typeface="+mj-lt"/>
                <a:ea typeface="幼圆" panose="02010509060101010101" pitchFamily="49" charset="-122"/>
              </a:rPr>
              <a:t> </a:t>
            </a:r>
            <a:r>
              <a:rPr lang="tr-TR" altLang="zh-CN" sz="8000" b="1" dirty="0" err="1">
                <a:solidFill>
                  <a:schemeClr val="bg1"/>
                </a:solidFill>
                <a:effectLst>
                  <a:outerShdw blurRad="38100" dist="38100" dir="2700000" algn="tl">
                    <a:srgbClr val="000000">
                      <a:alpha val="43137"/>
                    </a:srgbClr>
                  </a:outerShdw>
                </a:effectLst>
                <a:latin typeface="+mj-lt"/>
                <a:ea typeface="幼圆" panose="02010509060101010101" pitchFamily="49" charset="-122"/>
              </a:rPr>
              <a:t>You</a:t>
            </a:r>
            <a:r>
              <a:rPr lang="tr-TR" altLang="zh-CN" sz="8000" b="1" dirty="0">
                <a:solidFill>
                  <a:schemeClr val="bg1"/>
                </a:solidFill>
                <a:effectLst>
                  <a:outerShdw blurRad="38100" dist="38100" dir="2700000" algn="tl">
                    <a:srgbClr val="000000">
                      <a:alpha val="43137"/>
                    </a:srgbClr>
                  </a:outerShdw>
                </a:effectLst>
                <a:latin typeface="+mj-lt"/>
                <a:ea typeface="幼圆" panose="02010509060101010101" pitchFamily="49" charset="-122"/>
              </a:rPr>
              <a:t> !</a:t>
            </a:r>
            <a:endParaRPr lang="zh-CN" altLang="en-US" sz="8000" b="1" dirty="0">
              <a:solidFill>
                <a:schemeClr val="bg1"/>
              </a:solidFill>
              <a:effectLst>
                <a:outerShdw blurRad="38100" dist="38100" dir="2700000" algn="tl">
                  <a:srgbClr val="000000">
                    <a:alpha val="43137"/>
                  </a:srgbClr>
                </a:outerShdw>
              </a:effectLst>
              <a:latin typeface="+mj-lt"/>
              <a:ea typeface="幼圆" panose="02010509060101010101" pitchFamily="49" charset="-122"/>
            </a:endParaRPr>
          </a:p>
        </p:txBody>
      </p:sp>
      <p:pic>
        <p:nvPicPr>
          <p:cNvPr id="32" name="图片 3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53511" y="4267377"/>
            <a:ext cx="3208598" cy="1641320"/>
          </a:xfrm>
          <a:prstGeom prst="rect">
            <a:avLst/>
          </a:prstGeom>
          <a:effectLst>
            <a:outerShdw blurRad="50800" dist="38100" dir="5400000" algn="t" rotWithShape="0">
              <a:prstClr val="black">
                <a:alpha val="40000"/>
              </a:prstClr>
            </a:outerShdw>
          </a:effectLst>
        </p:spPr>
      </p:pic>
      <p:sp>
        <p:nvSpPr>
          <p:cNvPr id="38" name="TextBox 64"/>
          <p:cNvSpPr>
            <a:spLocks noChangeArrowheads="1"/>
          </p:cNvSpPr>
          <p:nvPr/>
        </p:nvSpPr>
        <p:spPr bwMode="auto">
          <a:xfrm>
            <a:off x="4944462" y="4937438"/>
            <a:ext cx="703329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424113" algn="l"/>
              </a:tabLst>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tabLst>
                <a:tab pos="2424113" algn="l"/>
              </a:tabLst>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tabLst>
                <a:tab pos="2424113" algn="l"/>
              </a:tabLst>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tabLst>
                <a:tab pos="2424113" algn="l"/>
              </a:tabLst>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 typeface="Arial" panose="020B0604020202020204" pitchFamily="34" charset="0"/>
              <a:buNone/>
            </a:pPr>
            <a:r>
              <a:rPr lang="tr-TR" altLang="zh-CN" dirty="0" err="1">
                <a:solidFill>
                  <a:schemeClr val="bg1"/>
                </a:solidFill>
                <a:effectLst>
                  <a:outerShdw blurRad="38100" dist="38100" dir="2700000" algn="tl">
                    <a:srgbClr val="000000">
                      <a:alpha val="43137"/>
                    </a:srgbClr>
                  </a:outerShdw>
                </a:effectLst>
                <a:latin typeface="+mj-lt"/>
                <a:ea typeface="书体坊安景臣钢笔行书" panose="02010601030101010101" pitchFamily="2" charset="-122"/>
              </a:rPr>
              <a:t>Green</a:t>
            </a:r>
            <a:r>
              <a:rPr lang="tr-TR" altLang="zh-CN" dirty="0">
                <a:solidFill>
                  <a:schemeClr val="bg1"/>
                </a:solidFill>
                <a:effectLst>
                  <a:outerShdw blurRad="38100" dist="38100" dir="2700000" algn="tl">
                    <a:srgbClr val="000000">
                      <a:alpha val="43137"/>
                    </a:srgbClr>
                  </a:outerShdw>
                </a:effectLst>
                <a:latin typeface="+mj-lt"/>
                <a:ea typeface="书体坊安景臣钢笔行书" panose="02010601030101010101" pitchFamily="2" charset="-122"/>
              </a:rPr>
              <a:t> </a:t>
            </a:r>
            <a:r>
              <a:rPr lang="tr-TR" altLang="zh-CN" dirty="0" err="1">
                <a:solidFill>
                  <a:schemeClr val="bg1"/>
                </a:solidFill>
                <a:effectLst>
                  <a:outerShdw blurRad="38100" dist="38100" dir="2700000" algn="tl">
                    <a:srgbClr val="000000">
                      <a:alpha val="43137"/>
                    </a:srgbClr>
                  </a:outerShdw>
                </a:effectLst>
                <a:latin typeface="+mj-lt"/>
                <a:ea typeface="书体坊安景臣钢笔行书" panose="02010601030101010101" pitchFamily="2" charset="-122"/>
              </a:rPr>
              <a:t>Leaves</a:t>
            </a:r>
            <a:r>
              <a:rPr lang="tr-TR" altLang="zh-CN" dirty="0">
                <a:solidFill>
                  <a:schemeClr val="bg1"/>
                </a:solidFill>
                <a:effectLst>
                  <a:outerShdw blurRad="38100" dist="38100" dir="2700000" algn="tl">
                    <a:srgbClr val="000000">
                      <a:alpha val="43137"/>
                    </a:srgbClr>
                  </a:outerShdw>
                </a:effectLst>
                <a:latin typeface="+mj-lt"/>
                <a:ea typeface="书体坊安景臣钢笔行书" panose="02010601030101010101" pitchFamily="2" charset="-122"/>
              </a:rPr>
              <a:t> PPT </a:t>
            </a:r>
            <a:r>
              <a:rPr lang="tr-TR" altLang="zh-CN" dirty="0" err="1">
                <a:solidFill>
                  <a:schemeClr val="bg1"/>
                </a:solidFill>
                <a:effectLst>
                  <a:outerShdw blurRad="38100" dist="38100" dir="2700000" algn="tl">
                    <a:srgbClr val="000000">
                      <a:alpha val="43137"/>
                    </a:srgbClr>
                  </a:outerShdw>
                </a:effectLst>
                <a:latin typeface="+mj-lt"/>
                <a:ea typeface="书体坊安景臣钢笔行书" panose="02010601030101010101" pitchFamily="2" charset="-122"/>
              </a:rPr>
              <a:t>Template</a:t>
            </a:r>
            <a:endParaRPr lang="zh-CN" altLang="en-US" dirty="0">
              <a:solidFill>
                <a:schemeClr val="bg1"/>
              </a:solidFill>
              <a:effectLst>
                <a:outerShdw blurRad="38100" dist="38100" dir="2700000" algn="tl">
                  <a:srgbClr val="000000">
                    <a:alpha val="43137"/>
                  </a:srgbClr>
                </a:outerShdw>
              </a:effectLst>
              <a:latin typeface="+mj-lt"/>
              <a:ea typeface="书体坊安景臣钢笔行书" panose="02010601030101010101" pitchFamily="2" charset="-122"/>
            </a:endParaRPr>
          </a:p>
        </p:txBody>
      </p:sp>
      <p:pic>
        <p:nvPicPr>
          <p:cNvPr id="39" name="图片 3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57167" y="3544317"/>
            <a:ext cx="774590" cy="768468"/>
          </a:xfrm>
          <a:prstGeom prst="rect">
            <a:avLst/>
          </a:prstGeom>
          <a:effectLst>
            <a:outerShdw blurRad="50800" dist="38100" dir="8100000" algn="tr" rotWithShape="0">
              <a:prstClr val="black">
                <a:alpha val="40000"/>
              </a:prstClr>
            </a:outerShdw>
          </a:effectLst>
        </p:spPr>
      </p:pic>
      <p:pic>
        <p:nvPicPr>
          <p:cNvPr id="40" name="图片 39"/>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2468935" y="2896245"/>
            <a:ext cx="695804" cy="478600"/>
          </a:xfrm>
          <a:prstGeom prst="rect">
            <a:avLst/>
          </a:prstGeom>
          <a:effectLst>
            <a:outerShdw blurRad="50800" dist="38100" dir="5400000" algn="t" rotWithShape="0">
              <a:prstClr val="black">
                <a:alpha val="40000"/>
              </a:prstClr>
            </a:outerShdw>
          </a:effectLst>
        </p:spPr>
      </p:pic>
      <p:sp>
        <p:nvSpPr>
          <p:cNvPr id="2" name="Dikdörtgen 1"/>
          <p:cNvSpPr/>
          <p:nvPr/>
        </p:nvSpPr>
        <p:spPr>
          <a:xfrm>
            <a:off x="5092855" y="6471146"/>
            <a:ext cx="2673039" cy="338554"/>
          </a:xfrm>
          <a:prstGeom prst="rect">
            <a:avLst/>
          </a:prstGeom>
        </p:spPr>
        <p:txBody>
          <a:bodyPr wrap="none">
            <a:spAutoFit/>
          </a:bodyPr>
          <a:lstStyle/>
          <a:p>
            <a:pPr algn="ctr"/>
            <a:r>
              <a:rPr lang="tr-TR" altLang="zh-CN" sz="1600" u="sng" dirty="0">
                <a:solidFill>
                  <a:schemeClr val="bg1"/>
                </a:solidFill>
                <a:effectLst>
                  <a:outerShdw blurRad="38100" dist="38100" dir="2700000" algn="tl">
                    <a:srgbClr val="000000">
                      <a:alpha val="43137"/>
                    </a:srgbClr>
                  </a:outerShdw>
                </a:effectLst>
                <a:ea typeface="书体坊安景臣钢笔行书" panose="02010601030101010101" pitchFamily="2" charset="-122"/>
              </a:rPr>
              <a:t>www.freepptbackgrounds.net</a:t>
            </a:r>
            <a:endParaRPr lang="zh-CN" altLang="en-US" sz="1600" u="sng" dirty="0">
              <a:solidFill>
                <a:schemeClr val="bg1"/>
              </a:solidFill>
              <a:effectLst>
                <a:outerShdw blurRad="38100" dist="38100" dir="2700000" algn="tl">
                  <a:srgbClr val="000000">
                    <a:alpha val="43137"/>
                  </a:srgbClr>
                </a:outerShdw>
              </a:effectLst>
              <a:ea typeface="书体坊安景臣钢笔行书" panose="02010601030101010101" pitchFamily="2" charset="-122"/>
            </a:endParaRPr>
          </a:p>
        </p:txBody>
      </p:sp>
    </p:spTree>
    <p:custDataLst>
      <p:tags r:id="rId1"/>
    </p:custDataLst>
    <p:extLst>
      <p:ext uri="{BB962C8B-B14F-4D97-AF65-F5344CB8AC3E}">
        <p14:creationId xmlns:p14="http://schemas.microsoft.com/office/powerpoint/2010/main" val="2768428747"/>
      </p:ext>
    </p:extLst>
  </p:cSld>
  <p:clrMapOvr>
    <a:masterClrMapping/>
  </p:clrMapOvr>
  <mc:AlternateContent xmlns:mc="http://schemas.openxmlformats.org/markup-compatibility/2006" xmlns:p14="http://schemas.microsoft.com/office/powerpoint/2010/main">
    <mc:Choice Requires="p14">
      <p:transition spd="slow" p14:dur="1600" advTm="6593">
        <p14:conveyor dir="l"/>
      </p:transition>
    </mc:Choice>
    <mc:Fallback xmlns="">
      <p:transition spd="slow" advTm="659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38" presetClass="entr" presetSubtype="0" accel="50000" fill="hold" grpId="0" nodeType="clickEffect">
                                  <p:stCondLst>
                                    <p:cond delay="0"/>
                                  </p:stCondLst>
                                  <p:iterate type="lt">
                                    <p:tmPct val="50000"/>
                                  </p:iterate>
                                  <p:childTnLst>
                                    <p:set>
                                      <p:cBhvr>
                                        <p:cTn id="11" dur="1" fill="hold">
                                          <p:stCondLst>
                                            <p:cond delay="0"/>
                                          </p:stCondLst>
                                        </p:cTn>
                                        <p:tgtEl>
                                          <p:spTgt spid="31"/>
                                        </p:tgtEl>
                                        <p:attrNameLst>
                                          <p:attrName>style.visibility</p:attrName>
                                        </p:attrNameLst>
                                      </p:cBhvr>
                                      <p:to>
                                        <p:strVal val="visible"/>
                                      </p:to>
                                    </p:set>
                                    <p:set>
                                      <p:cBhvr>
                                        <p:cTn id="12" dur="455" fill="hold">
                                          <p:stCondLst>
                                            <p:cond delay="0"/>
                                          </p:stCondLst>
                                        </p:cTn>
                                        <p:tgtEl>
                                          <p:spTgt spid="31"/>
                                        </p:tgtEl>
                                        <p:attrNameLst>
                                          <p:attrName>style.rotation</p:attrName>
                                        </p:attrNameLst>
                                      </p:cBhvr>
                                      <p:to>
                                        <p:strVal val="-45.0"/>
                                      </p:to>
                                    </p:set>
                                    <p:anim calcmode="lin" valueType="num">
                                      <p:cBhvr>
                                        <p:cTn id="13" dur="455" fill="hold">
                                          <p:stCondLst>
                                            <p:cond delay="455"/>
                                          </p:stCondLst>
                                        </p:cTn>
                                        <p:tgtEl>
                                          <p:spTgt spid="31"/>
                                        </p:tgtEl>
                                        <p:attrNameLst>
                                          <p:attrName>style.rotation</p:attrName>
                                        </p:attrNameLst>
                                      </p:cBhvr>
                                      <p:tavLst>
                                        <p:tav tm="0">
                                          <p:val>
                                            <p:fltVal val="-45"/>
                                          </p:val>
                                        </p:tav>
                                        <p:tav tm="69900">
                                          <p:val>
                                            <p:fltVal val="45"/>
                                          </p:val>
                                        </p:tav>
                                        <p:tav tm="100000">
                                          <p:val>
                                            <p:fltVal val="0"/>
                                          </p:val>
                                        </p:tav>
                                      </p:tavLst>
                                    </p:anim>
                                    <p:anim calcmode="lin" valueType="num">
                                      <p:cBhvr>
                                        <p:cTn id="14" dur="455" fill="hold">
                                          <p:stCondLst>
                                            <p:cond delay="0"/>
                                          </p:stCondLst>
                                        </p:cTn>
                                        <p:tgtEl>
                                          <p:spTgt spid="31"/>
                                        </p:tgtEl>
                                        <p:attrNameLst>
                                          <p:attrName>ppt_y</p:attrName>
                                        </p:attrNameLst>
                                      </p:cBhvr>
                                      <p:tavLst>
                                        <p:tav tm="0">
                                          <p:val>
                                            <p:strVal val="#ppt_y-1"/>
                                          </p:val>
                                        </p:tav>
                                        <p:tav tm="100000">
                                          <p:val>
                                            <p:strVal val="#ppt_y-(0.354*#ppt_w-0.172*#ppt_h)"/>
                                          </p:val>
                                        </p:tav>
                                      </p:tavLst>
                                    </p:anim>
                                    <p:anim calcmode="lin" valueType="num">
                                      <p:cBhvr>
                                        <p:cTn id="15" dur="156" decel="50000" autoRev="1" fill="hold">
                                          <p:stCondLst>
                                            <p:cond delay="455"/>
                                          </p:stCondLst>
                                        </p:cTn>
                                        <p:tgtEl>
                                          <p:spTgt spid="31"/>
                                        </p:tgtEl>
                                        <p:attrNameLst>
                                          <p:attrName>ppt_y</p:attrName>
                                        </p:attrNameLst>
                                      </p:cBhvr>
                                      <p:tavLst>
                                        <p:tav tm="0">
                                          <p:val>
                                            <p:strVal val="#ppt_y-(0.354*#ppt_w-0.172*#ppt_h)"/>
                                          </p:val>
                                        </p:tav>
                                        <p:tav tm="100000">
                                          <p:val>
                                            <p:strVal val="#ppt_y-(0.354*#ppt_w-0.172*#ppt_h)-#ppt_h/2"/>
                                          </p:val>
                                        </p:tav>
                                      </p:tavLst>
                                    </p:anim>
                                    <p:anim calcmode="lin" valueType="num">
                                      <p:cBhvr>
                                        <p:cTn id="16" dur="136" fill="hold">
                                          <p:stCondLst>
                                            <p:cond delay="864"/>
                                          </p:stCondLst>
                                        </p:cTn>
                                        <p:tgtEl>
                                          <p:spTgt spid="31"/>
                                        </p:tgtEl>
                                        <p:attrNameLst>
                                          <p:attrName>ppt_y</p:attrName>
                                        </p:attrNameLst>
                                      </p:cBhvr>
                                      <p:tavLst>
                                        <p:tav tm="0">
                                          <p:val>
                                            <p:strVal val="#ppt_y-(0.354*#ppt_w-0.172*#ppt_h)"/>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anim calcmode="lin" valueType="num">
                                      <p:cBhvr>
                                        <p:cTn id="22" dur="1000" fill="hold"/>
                                        <p:tgtEl>
                                          <p:spTgt spid="39"/>
                                        </p:tgtEl>
                                        <p:attrNameLst>
                                          <p:attrName>ppt_x</p:attrName>
                                        </p:attrNameLst>
                                      </p:cBhvr>
                                      <p:tavLst>
                                        <p:tav tm="0">
                                          <p:val>
                                            <p:strVal val="#ppt_x"/>
                                          </p:val>
                                        </p:tav>
                                        <p:tav tm="100000">
                                          <p:val>
                                            <p:strVal val="#ppt_x"/>
                                          </p:val>
                                        </p:tav>
                                      </p:tavLst>
                                    </p:anim>
                                    <p:anim calcmode="lin" valueType="num">
                                      <p:cBhvr>
                                        <p:cTn id="23" dur="1000" fill="hold"/>
                                        <p:tgtEl>
                                          <p:spTgt spid="39"/>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1200" fill="hold"/>
                                        <p:tgtEl>
                                          <p:spTgt spid="38"/>
                                        </p:tgtEl>
                                        <p:attrNameLst>
                                          <p:attrName>ppt_x</p:attrName>
                                        </p:attrNameLst>
                                      </p:cBhvr>
                                      <p:tavLst>
                                        <p:tav tm="0">
                                          <p:val>
                                            <p:strVal val="#ppt_x"/>
                                          </p:val>
                                        </p:tav>
                                        <p:tav tm="100000">
                                          <p:val>
                                            <p:strVal val="#ppt_x"/>
                                          </p:val>
                                        </p:tav>
                                      </p:tavLst>
                                    </p:anim>
                                    <p:anim calcmode="lin" valueType="num">
                                      <p:cBhvr>
                                        <p:cTn id="28" dur="12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barn(inVertical)">
                                      <p:cBhvr>
                                        <p:cTn id="3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8" grpId="0" bldLvl="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85742" y="2176165"/>
            <a:ext cx="9073008" cy="2952328"/>
          </a:xfrm>
          <a:prstGeom prst="rect">
            <a:avLst/>
          </a:prstGeom>
          <a:solidFill>
            <a:srgbClr val="66912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pic>
        <p:nvPicPr>
          <p:cNvPr id="7" name="Picture 22" descr="C:\Users\Administrator\Desktop\18.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1251" t="787" r="1157" b="1804"/>
          <a:stretch/>
        </p:blipFill>
        <p:spPr bwMode="auto">
          <a:xfrm>
            <a:off x="12502" y="1201569"/>
            <a:ext cx="12892981"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195361" y="2749741"/>
            <a:ext cx="4968552" cy="2378752"/>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60526" y="1201569"/>
            <a:ext cx="1250432" cy="1240550"/>
          </a:xfrm>
          <a:prstGeom prst="rect">
            <a:avLst/>
          </a:prstGeom>
          <a:effectLst>
            <a:outerShdw blurRad="50800" dist="38100" dir="8100000" algn="tr" rotWithShape="0">
              <a:prstClr val="black">
                <a:alpha val="40000"/>
              </a:prstClr>
            </a:outerShdw>
          </a:effectLst>
        </p:spPr>
      </p:pic>
      <p:cxnSp>
        <p:nvCxnSpPr>
          <p:cNvPr id="9" name="直接连接符 8"/>
          <p:cNvCxnSpPr>
            <a:cxnSpLocks/>
          </p:cNvCxnSpPr>
          <p:nvPr/>
        </p:nvCxnSpPr>
        <p:spPr>
          <a:xfrm flipH="1">
            <a:off x="1" y="5128493"/>
            <a:ext cx="12892980" cy="0"/>
          </a:xfrm>
          <a:prstGeom prst="line">
            <a:avLst/>
          </a:prstGeom>
          <a:ln>
            <a:solidFill>
              <a:srgbClr val="669121"/>
            </a:solidFill>
          </a:ln>
        </p:spPr>
        <p:style>
          <a:lnRef idx="1">
            <a:schemeClr val="accent1"/>
          </a:lnRef>
          <a:fillRef idx="0">
            <a:schemeClr val="accent1"/>
          </a:fillRef>
          <a:effectRef idx="0">
            <a:schemeClr val="accent1"/>
          </a:effectRef>
          <a:fontRef idx="minor">
            <a:schemeClr val="tx1"/>
          </a:fontRef>
        </p:style>
      </p:cxnSp>
      <p:sp>
        <p:nvSpPr>
          <p:cNvPr id="10" name="TextBox 51"/>
          <p:cNvSpPr txBox="1"/>
          <p:nvPr/>
        </p:nvSpPr>
        <p:spPr>
          <a:xfrm>
            <a:off x="7771360" y="3040261"/>
            <a:ext cx="1388522" cy="584775"/>
          </a:xfrm>
          <a:prstGeom prst="rect">
            <a:avLst/>
          </a:prstGeom>
          <a:noFill/>
        </p:spPr>
        <p:txBody>
          <a:bodyPr wrap="none">
            <a:spAutoFit/>
          </a:bodyPr>
          <a:lstStyle/>
          <a:p>
            <a:pPr marL="0" lvl="1">
              <a:defRPr/>
            </a:pPr>
            <a:r>
              <a:rPr lang="tr-TR" altLang="zh-CN" sz="3200" dirty="0" err="1">
                <a:solidFill>
                  <a:schemeClr val="bg1"/>
                </a:solidFill>
                <a:latin typeface="+mj-lt"/>
                <a:ea typeface="幼圆" panose="02010509060101010101" pitchFamily="49" charset="-122"/>
              </a:rPr>
              <a:t>Public</a:t>
            </a:r>
            <a:endParaRPr lang="en-US" altLang="zh-CN" sz="5400" dirty="0">
              <a:solidFill>
                <a:schemeClr val="bg1"/>
              </a:solidFill>
              <a:latin typeface="+mj-lt"/>
              <a:ea typeface="幼圆" panose="02010509060101010101" pitchFamily="49" charset="-122"/>
            </a:endParaRPr>
          </a:p>
        </p:txBody>
      </p:sp>
      <p:cxnSp>
        <p:nvCxnSpPr>
          <p:cNvPr id="11" name="直接连接符 10"/>
          <p:cNvCxnSpPr/>
          <p:nvPr/>
        </p:nvCxnSpPr>
        <p:spPr>
          <a:xfrm flipV="1">
            <a:off x="7484022" y="2800548"/>
            <a:ext cx="0" cy="192405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2" name="TextBox 53"/>
          <p:cNvSpPr txBox="1">
            <a:spLocks noChangeArrowheads="1"/>
          </p:cNvSpPr>
          <p:nvPr/>
        </p:nvSpPr>
        <p:spPr bwMode="auto">
          <a:xfrm>
            <a:off x="5807622" y="4397573"/>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Tx/>
              <a:buNone/>
            </a:pPr>
            <a:r>
              <a:rPr lang="en-US" altLang="zh-CN" sz="1600" dirty="0">
                <a:solidFill>
                  <a:schemeClr val="bg1"/>
                </a:solidFill>
                <a:latin typeface="+mj-lt"/>
                <a:ea typeface="幼圆" panose="02010509060101010101" pitchFamily="49" charset="-122"/>
              </a:rPr>
              <a:t>PART 01</a:t>
            </a:r>
            <a:endParaRPr lang="zh-CN" altLang="en-US" sz="1600" dirty="0">
              <a:solidFill>
                <a:schemeClr val="bg1"/>
              </a:solidFill>
              <a:latin typeface="+mj-lt"/>
              <a:ea typeface="幼圆" panose="02010509060101010101" pitchFamily="49" charset="-122"/>
            </a:endParaRPr>
          </a:p>
        </p:txBody>
      </p:sp>
      <p:sp>
        <p:nvSpPr>
          <p:cNvPr id="13" name="TextBox 54"/>
          <p:cNvSpPr txBox="1"/>
          <p:nvPr/>
        </p:nvSpPr>
        <p:spPr>
          <a:xfrm>
            <a:off x="7844385" y="3707011"/>
            <a:ext cx="1077912" cy="246062"/>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err="1">
                <a:solidFill>
                  <a:schemeClr val="bg1"/>
                </a:solidFill>
                <a:latin typeface="+mj-lt"/>
                <a:ea typeface="幼圆" panose="02010509060101010101" pitchFamily="49" charset="-122"/>
                <a:sym typeface="微软雅黑" pitchFamily="34" charset="-122"/>
              </a:rPr>
              <a:t>Culture</a:t>
            </a:r>
            <a:endParaRPr lang="zh-CN" altLang="en-US" sz="1200" dirty="0">
              <a:solidFill>
                <a:schemeClr val="bg1"/>
              </a:solidFill>
              <a:latin typeface="+mj-lt"/>
              <a:ea typeface="幼圆" panose="02010509060101010101" pitchFamily="49" charset="-122"/>
            </a:endParaRPr>
          </a:p>
        </p:txBody>
      </p:sp>
      <p:sp>
        <p:nvSpPr>
          <p:cNvPr id="14" name="TextBox 55"/>
          <p:cNvSpPr txBox="1"/>
          <p:nvPr/>
        </p:nvSpPr>
        <p:spPr>
          <a:xfrm>
            <a:off x="8922297" y="3707011"/>
            <a:ext cx="985838" cy="246062"/>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err="1">
                <a:solidFill>
                  <a:schemeClr val="bg1"/>
                </a:solidFill>
                <a:latin typeface="+mj-lt"/>
                <a:ea typeface="幼圆" panose="02010509060101010101" pitchFamily="49" charset="-122"/>
                <a:sym typeface="微软雅黑" pitchFamily="34" charset="-122"/>
              </a:rPr>
              <a:t>Energy</a:t>
            </a:r>
            <a:endParaRPr lang="zh-CN" altLang="en-US" sz="1200" dirty="0">
              <a:solidFill>
                <a:schemeClr val="bg1"/>
              </a:solidFill>
              <a:latin typeface="+mj-lt"/>
              <a:ea typeface="幼圆" panose="02010509060101010101" pitchFamily="49" charset="-122"/>
            </a:endParaRPr>
          </a:p>
        </p:txBody>
      </p:sp>
      <p:sp>
        <p:nvSpPr>
          <p:cNvPr id="15" name="TextBox 56"/>
          <p:cNvSpPr txBox="1"/>
          <p:nvPr/>
        </p:nvSpPr>
        <p:spPr>
          <a:xfrm>
            <a:off x="10004972" y="3707011"/>
            <a:ext cx="1231900" cy="245726"/>
          </a:xfrm>
          <a:prstGeom prst="rect">
            <a:avLst/>
          </a:prstGeom>
          <a:noFill/>
        </p:spPr>
        <p:txBody>
          <a:bodyPr wrap="square"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a:solidFill>
                  <a:schemeClr val="bg1"/>
                </a:solidFill>
                <a:latin typeface="+mj-lt"/>
                <a:ea typeface="幼圆" panose="02010509060101010101" pitchFamily="49" charset="-122"/>
                <a:sym typeface="微软雅黑" pitchFamily="34" charset="-122"/>
              </a:rPr>
              <a:t>E-</a:t>
            </a:r>
            <a:r>
              <a:rPr lang="tr-TR" altLang="zh-CN" sz="1200" dirty="0" err="1">
                <a:solidFill>
                  <a:schemeClr val="bg1"/>
                </a:solidFill>
                <a:latin typeface="+mj-lt"/>
                <a:ea typeface="幼圆" panose="02010509060101010101" pitchFamily="49" charset="-122"/>
                <a:sym typeface="微软雅黑" pitchFamily="34" charset="-122"/>
              </a:rPr>
              <a:t>commerce</a:t>
            </a:r>
            <a:endParaRPr lang="zh-CN" altLang="en-US" sz="1200" dirty="0">
              <a:solidFill>
                <a:schemeClr val="bg1"/>
              </a:solidFill>
              <a:latin typeface="+mj-lt"/>
              <a:ea typeface="幼圆" panose="02010509060101010101" pitchFamily="49" charset="-122"/>
            </a:endParaRPr>
          </a:p>
        </p:txBody>
      </p:sp>
      <p:sp>
        <p:nvSpPr>
          <p:cNvPr id="16" name="TextBox 57"/>
          <p:cNvSpPr txBox="1"/>
          <p:nvPr/>
        </p:nvSpPr>
        <p:spPr>
          <a:xfrm>
            <a:off x="7844385" y="4019748"/>
            <a:ext cx="1231900" cy="246063"/>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err="1">
                <a:solidFill>
                  <a:schemeClr val="bg1"/>
                </a:solidFill>
                <a:latin typeface="+mj-lt"/>
                <a:ea typeface="幼圆" panose="02010509060101010101" pitchFamily="49" charset="-122"/>
                <a:sym typeface="微软雅黑" pitchFamily="34" charset="-122"/>
              </a:rPr>
              <a:t>Estate</a:t>
            </a:r>
            <a:endParaRPr lang="zh-CN" altLang="en-US" sz="1200" dirty="0">
              <a:solidFill>
                <a:schemeClr val="bg1"/>
              </a:solidFill>
              <a:latin typeface="+mj-lt"/>
              <a:ea typeface="幼圆" panose="02010509060101010101" pitchFamily="49" charset="-122"/>
            </a:endParaRPr>
          </a:p>
        </p:txBody>
      </p:sp>
      <p:sp>
        <p:nvSpPr>
          <p:cNvPr id="17" name="TextBox 58"/>
          <p:cNvSpPr txBox="1"/>
          <p:nvPr/>
        </p:nvSpPr>
        <p:spPr>
          <a:xfrm>
            <a:off x="8925472" y="4019748"/>
            <a:ext cx="1230313" cy="246063"/>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a:solidFill>
                  <a:schemeClr val="bg1"/>
                </a:solidFill>
                <a:latin typeface="+mj-lt"/>
                <a:ea typeface="幼圆" panose="02010509060101010101" pitchFamily="49" charset="-122"/>
                <a:sym typeface="微软雅黑" pitchFamily="34" charset="-122"/>
              </a:rPr>
              <a:t>Real</a:t>
            </a:r>
            <a:endParaRPr lang="zh-CN" altLang="en-US" sz="1200" dirty="0">
              <a:solidFill>
                <a:schemeClr val="bg1"/>
              </a:solidFill>
              <a:latin typeface="+mj-lt"/>
              <a:ea typeface="幼圆" panose="02010509060101010101" pitchFamily="49" charset="-122"/>
            </a:endParaRPr>
          </a:p>
        </p:txBody>
      </p:sp>
      <p:grpSp>
        <p:nvGrpSpPr>
          <p:cNvPr id="18" name="组合 17"/>
          <p:cNvGrpSpPr>
            <a:grpSpLocks/>
          </p:cNvGrpSpPr>
          <p:nvPr/>
        </p:nvGrpSpPr>
        <p:grpSpPr bwMode="auto">
          <a:xfrm>
            <a:off x="5539335" y="2846586"/>
            <a:ext cx="1438275" cy="1436687"/>
            <a:chOff x="5675204" y="407884"/>
            <a:chExt cx="1437120" cy="1437120"/>
          </a:xfrm>
        </p:grpSpPr>
        <p:sp useBgFill="1">
          <p:nvSpPr>
            <p:cNvPr id="19" name="椭圆 18"/>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mj-lt"/>
                <a:ea typeface="幼圆" panose="02010509060101010101" pitchFamily="49" charset="-122"/>
              </a:endParaRPr>
            </a:p>
          </p:txBody>
        </p:sp>
        <p:sp>
          <p:nvSpPr>
            <p:cNvPr id="20"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mj-lt"/>
                <a:ea typeface="幼圆" panose="02010509060101010101" pitchFamily="49" charset="-122"/>
              </a:endParaRPr>
            </a:p>
          </p:txBody>
        </p:sp>
      </p:grpSp>
    </p:spTree>
    <p:custDataLst>
      <p:tags r:id="rId1"/>
    </p:custDataLst>
    <p:extLst>
      <p:ext uri="{BB962C8B-B14F-4D97-AF65-F5344CB8AC3E}">
        <p14:creationId xmlns:p14="http://schemas.microsoft.com/office/powerpoint/2010/main" val="1719365789"/>
      </p:ext>
    </p:extLst>
  </p:cSld>
  <p:clrMapOvr>
    <a:masterClrMapping/>
  </p:clrMapOvr>
  <mc:AlternateContent xmlns:mc="http://schemas.openxmlformats.org/markup-compatibility/2006" xmlns:p14="http://schemas.microsoft.com/office/powerpoint/2010/main">
    <mc:Choice Requires="p14">
      <p:transition spd="slow" p14:dur="1600" advTm="5185">
        <p14:conveyor dir="l"/>
      </p:transition>
    </mc:Choice>
    <mc:Fallback xmlns="">
      <p:transition spd="slow" advTm="518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par>
                          <p:cTn id="18" fill="hold">
                            <p:stCondLst>
                              <p:cond delay="1000"/>
                            </p:stCondLst>
                            <p:childTnLst>
                              <p:par>
                                <p:cTn id="19" presetID="47"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anim calcmode="lin" valueType="num">
                                      <p:cBhvr>
                                        <p:cTn id="22" dur="500" fill="hold"/>
                                        <p:tgtEl>
                                          <p:spTgt spid="12"/>
                                        </p:tgtEl>
                                        <p:attrNameLst>
                                          <p:attrName>ppt_x</p:attrName>
                                        </p:attrNameLst>
                                      </p:cBhvr>
                                      <p:tavLst>
                                        <p:tav tm="0">
                                          <p:val>
                                            <p:strVal val="#ppt_x"/>
                                          </p:val>
                                        </p:tav>
                                        <p:tav tm="100000">
                                          <p:val>
                                            <p:strVal val="#ppt_x"/>
                                          </p:val>
                                        </p:tav>
                                      </p:tavLst>
                                    </p:anim>
                                    <p:anim calcmode="lin" valueType="num">
                                      <p:cBhvr>
                                        <p:cTn id="23" dur="5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p:tgtEl>
                                          <p:spTgt spid="10"/>
                                        </p:tgtEl>
                                        <p:attrNameLst>
                                          <p:attrName>ppt_x</p:attrName>
                                        </p:attrNameLst>
                                      </p:cBhvr>
                                      <p:tavLst>
                                        <p:tav tm="0">
                                          <p:val>
                                            <p:strVal val="#ppt_x-#ppt_w*1.125000"/>
                                          </p:val>
                                        </p:tav>
                                        <p:tav tm="100000">
                                          <p:val>
                                            <p:strVal val="#ppt_x"/>
                                          </p:val>
                                        </p:tav>
                                      </p:tavLst>
                                    </p:anim>
                                    <p:animEffect transition="in" filter="wipe(right)">
                                      <p:cBhvr>
                                        <p:cTn id="28" dur="500"/>
                                        <p:tgtEl>
                                          <p:spTgt spid="10"/>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ppt_x"/>
                                          </p:val>
                                        </p:tav>
                                        <p:tav tm="100000">
                                          <p:val>
                                            <p:strVal val="#ppt_x"/>
                                          </p:val>
                                        </p:tav>
                                      </p:tavLst>
                                    </p:anim>
                                    <p:anim calcmode="lin" valueType="num">
                                      <p:cBhvr additive="base">
                                        <p:cTn id="41" dur="500" fill="hold"/>
                                        <p:tgtEl>
                                          <p:spTgt spid="1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ppt_x"/>
                                          </p:val>
                                        </p:tav>
                                        <p:tav tm="100000">
                                          <p:val>
                                            <p:strVal val="#ppt_x"/>
                                          </p:val>
                                        </p:tav>
                                      </p:tavLst>
                                    </p:anim>
                                    <p:anim calcmode="lin" valueType="num">
                                      <p:cBhvr additive="base">
                                        <p:cTn id="45" dur="500" fill="hold"/>
                                        <p:tgtEl>
                                          <p:spTgt spid="1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ppt_x"/>
                                          </p:val>
                                        </p:tav>
                                        <p:tav tm="100000">
                                          <p:val>
                                            <p:strVal val="#ppt_x"/>
                                          </p:val>
                                        </p:tav>
                                      </p:tavLst>
                                    </p:anim>
                                    <p:anim calcmode="lin" valueType="num">
                                      <p:cBhvr additive="base">
                                        <p:cTn id="4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等腰三角形 8"/>
          <p:cNvSpPr>
            <a:spLocks noChangeArrowheads="1"/>
          </p:cNvSpPr>
          <p:nvPr/>
        </p:nvSpPr>
        <p:spPr bwMode="auto">
          <a:xfrm rot="7717980">
            <a:off x="4673512" y="3780545"/>
            <a:ext cx="308372" cy="316583"/>
          </a:xfrm>
          <a:prstGeom prst="triangle">
            <a:avLst>
              <a:gd name="adj" fmla="val 50000"/>
            </a:avLst>
          </a:prstGeom>
          <a:solidFill>
            <a:srgbClr val="7CB125">
              <a:alpha val="16000"/>
            </a:srgbClr>
          </a:solidFill>
          <a:ln>
            <a:noFill/>
          </a:ln>
        </p:spPr>
        <p:txBody>
          <a:bodyPr lIns="68562" tIns="34281" rIns="68562" bIns="34281" anchor="ctr"/>
          <a:lstStyle/>
          <a:p>
            <a:pPr algn="ctr"/>
            <a:endParaRPr lang="zh-CN" altLang="zh-CN">
              <a:solidFill>
                <a:srgbClr val="FFFFFF"/>
              </a:solidFill>
              <a:latin typeface="+mj-lt"/>
              <a:ea typeface="幼圆" panose="02010509060101010101" pitchFamily="49" charset="-122"/>
              <a:sym typeface="宋体" pitchFamily="2" charset="-122"/>
            </a:endParaRPr>
          </a:p>
        </p:txBody>
      </p:sp>
      <p:sp>
        <p:nvSpPr>
          <p:cNvPr id="78" name="等腰三角形 9"/>
          <p:cNvSpPr>
            <a:spLocks noChangeArrowheads="1"/>
          </p:cNvSpPr>
          <p:nvPr/>
        </p:nvSpPr>
        <p:spPr bwMode="auto">
          <a:xfrm rot="7717980">
            <a:off x="8391575" y="3778161"/>
            <a:ext cx="291703" cy="299920"/>
          </a:xfrm>
          <a:prstGeom prst="triangle">
            <a:avLst>
              <a:gd name="adj" fmla="val 50000"/>
            </a:avLst>
          </a:prstGeom>
          <a:solidFill>
            <a:srgbClr val="7CB125">
              <a:alpha val="16000"/>
            </a:srgbClr>
          </a:solidFill>
          <a:ln>
            <a:noFill/>
          </a:ln>
        </p:spPr>
        <p:txBody>
          <a:bodyPr lIns="68562" tIns="34281" rIns="68562" bIns="34281" anchor="ctr"/>
          <a:lstStyle/>
          <a:p>
            <a:pPr algn="ctr"/>
            <a:endParaRPr lang="zh-CN" altLang="zh-CN">
              <a:solidFill>
                <a:srgbClr val="FFFFFF"/>
              </a:solidFill>
              <a:latin typeface="+mj-lt"/>
              <a:ea typeface="幼圆" panose="02010509060101010101" pitchFamily="49" charset="-122"/>
              <a:sym typeface="宋体" pitchFamily="2" charset="-122"/>
            </a:endParaRPr>
          </a:p>
        </p:txBody>
      </p:sp>
      <p:sp>
        <p:nvSpPr>
          <p:cNvPr id="79" name="等腰三角形 10"/>
          <p:cNvSpPr>
            <a:spLocks noChangeArrowheads="1"/>
          </p:cNvSpPr>
          <p:nvPr/>
        </p:nvSpPr>
        <p:spPr bwMode="auto">
          <a:xfrm rot="2750931">
            <a:off x="6513497" y="3730542"/>
            <a:ext cx="323850" cy="334435"/>
          </a:xfrm>
          <a:prstGeom prst="triangle">
            <a:avLst>
              <a:gd name="adj" fmla="val 50000"/>
            </a:avLst>
          </a:prstGeom>
          <a:solidFill>
            <a:srgbClr val="7CB125">
              <a:alpha val="16000"/>
            </a:srgbClr>
          </a:solidFill>
          <a:ln>
            <a:noFill/>
          </a:ln>
        </p:spPr>
        <p:txBody>
          <a:bodyPr lIns="68562" tIns="34281" rIns="68562" bIns="34281" anchor="ctr"/>
          <a:lstStyle/>
          <a:p>
            <a:pPr algn="ctr"/>
            <a:endParaRPr lang="zh-CN" altLang="zh-CN">
              <a:solidFill>
                <a:srgbClr val="FFFFFF"/>
              </a:solidFill>
              <a:latin typeface="+mj-lt"/>
              <a:ea typeface="幼圆" panose="02010509060101010101" pitchFamily="49" charset="-122"/>
              <a:sym typeface="宋体" pitchFamily="2" charset="-122"/>
            </a:endParaRPr>
          </a:p>
        </p:txBody>
      </p:sp>
      <p:grpSp>
        <p:nvGrpSpPr>
          <p:cNvPr id="80" name="Group 8"/>
          <p:cNvGrpSpPr>
            <a:grpSpLocks/>
          </p:cNvGrpSpPr>
          <p:nvPr/>
        </p:nvGrpSpPr>
        <p:grpSpPr bwMode="auto">
          <a:xfrm>
            <a:off x="3107896" y="2320181"/>
            <a:ext cx="1575772" cy="1576388"/>
            <a:chOff x="0" y="0"/>
            <a:chExt cx="2101515" cy="2101515"/>
          </a:xfrm>
          <a:solidFill>
            <a:srgbClr val="669121"/>
          </a:solidFill>
          <a:effectLst>
            <a:outerShdw blurRad="50800" dist="38100" dir="8100000" algn="tr" rotWithShape="0">
              <a:prstClr val="black">
                <a:alpha val="40000"/>
              </a:prstClr>
            </a:outerShdw>
          </a:effectLst>
        </p:grpSpPr>
        <p:sp>
          <p:nvSpPr>
            <p:cNvPr id="81" name="椭圆 3"/>
            <p:cNvSpPr>
              <a:spLocks noChangeArrowheads="1"/>
            </p:cNvSpPr>
            <p:nvPr/>
          </p:nvSpPr>
          <p:spPr bwMode="auto">
            <a:xfrm>
              <a:off x="0" y="0"/>
              <a:ext cx="2101515" cy="2101515"/>
            </a:xfrm>
            <a:prstGeom prst="ellipse">
              <a:avLst/>
            </a:prstGeom>
            <a:grpFill/>
            <a:ln w="12700" cmpd="sng">
              <a:solidFill>
                <a:schemeClr val="bg1"/>
              </a:solidFill>
              <a:miter lim="800000"/>
              <a:headEnd/>
              <a:tailEnd/>
            </a:ln>
          </p:spPr>
          <p:txBody>
            <a:bodyPr anchor="ctr"/>
            <a:lstStyle/>
            <a:p>
              <a:endParaRPr lang="zh-CN" altLang="zh-CN">
                <a:latin typeface="+mj-lt"/>
                <a:ea typeface="幼圆" panose="02010509060101010101" pitchFamily="49" charset="-122"/>
                <a:sym typeface="宋体" pitchFamily="2" charset="-122"/>
              </a:endParaRPr>
            </a:p>
          </p:txBody>
        </p:sp>
        <p:sp>
          <p:nvSpPr>
            <p:cNvPr id="82"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w="12700" cmpd="sng">
              <a:solidFill>
                <a:schemeClr val="bg1"/>
              </a:solidFill>
              <a:miter lim="800000"/>
              <a:headEnd/>
              <a:tailEnd/>
            </a:ln>
          </p:spPr>
          <p:txBody>
            <a:bodyPr anchor="ctr"/>
            <a:lstStyle/>
            <a:p>
              <a:endParaRPr lang="zh-CN" altLang="zh-CN">
                <a:latin typeface="+mj-lt"/>
                <a:ea typeface="幼圆" panose="02010509060101010101" pitchFamily="49" charset="-122"/>
                <a:sym typeface="宋体" pitchFamily="2" charset="-122"/>
              </a:endParaRPr>
            </a:p>
          </p:txBody>
        </p:sp>
      </p:grpSp>
      <p:sp>
        <p:nvSpPr>
          <p:cNvPr id="83" name="矩形 82"/>
          <p:cNvSpPr>
            <a:spLocks noChangeArrowheads="1"/>
          </p:cNvSpPr>
          <p:nvPr/>
        </p:nvSpPr>
        <p:spPr bwMode="auto">
          <a:xfrm>
            <a:off x="3300722" y="2790478"/>
            <a:ext cx="1209203" cy="915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en-US" altLang="zh-CN" sz="1100" dirty="0">
                <a:solidFill>
                  <a:schemeClr val="bg1"/>
                </a:solidFill>
                <a:latin typeface="+mj-lt"/>
                <a:ea typeface="幼圆" panose="02010509060101010101" pitchFamily="49" charset="-122"/>
                <a:sym typeface="微软雅黑" pitchFamily="34" charset="-122"/>
              </a:rPr>
              <a:t>I believe that people would be alive today if there were a death penalty.</a:t>
            </a:r>
            <a:endParaRPr lang="zh-CN" altLang="en-US" sz="1100" dirty="0">
              <a:solidFill>
                <a:schemeClr val="bg1"/>
              </a:solidFill>
              <a:latin typeface="+mj-lt"/>
              <a:ea typeface="幼圆" panose="02010509060101010101" pitchFamily="49" charset="-122"/>
              <a:sym typeface="宋体" pitchFamily="2" charset="-122"/>
            </a:endParaRPr>
          </a:p>
        </p:txBody>
      </p:sp>
      <p:grpSp>
        <p:nvGrpSpPr>
          <p:cNvPr id="84" name="Group 8"/>
          <p:cNvGrpSpPr>
            <a:grpSpLocks/>
          </p:cNvGrpSpPr>
          <p:nvPr/>
        </p:nvGrpSpPr>
        <p:grpSpPr bwMode="auto">
          <a:xfrm>
            <a:off x="4955024" y="3729881"/>
            <a:ext cx="1575772" cy="1576388"/>
            <a:chOff x="0" y="0"/>
            <a:chExt cx="2101515" cy="2101515"/>
          </a:xfrm>
          <a:solidFill>
            <a:srgbClr val="669121"/>
          </a:solidFill>
          <a:effectLst>
            <a:outerShdw blurRad="50800" dist="38100" dir="8100000" algn="tr" rotWithShape="0">
              <a:prstClr val="black">
                <a:alpha val="40000"/>
              </a:prstClr>
            </a:outerShdw>
          </a:effectLst>
        </p:grpSpPr>
        <p:sp>
          <p:nvSpPr>
            <p:cNvPr id="85" name="椭圆 3"/>
            <p:cNvSpPr>
              <a:spLocks noChangeArrowheads="1"/>
            </p:cNvSpPr>
            <p:nvPr/>
          </p:nvSpPr>
          <p:spPr bwMode="auto">
            <a:xfrm>
              <a:off x="0" y="0"/>
              <a:ext cx="2101515" cy="2101515"/>
            </a:xfrm>
            <a:prstGeom prst="ellipse">
              <a:avLst/>
            </a:prstGeom>
            <a:grpFill/>
            <a:ln w="12700" cmpd="sng">
              <a:solidFill>
                <a:schemeClr val="bg1"/>
              </a:solidFill>
              <a:miter lim="800000"/>
              <a:headEnd/>
              <a:tailEnd/>
            </a:ln>
          </p:spPr>
          <p:txBody>
            <a:bodyPr anchor="ctr"/>
            <a:lstStyle/>
            <a:p>
              <a:endParaRPr lang="zh-CN" altLang="zh-CN">
                <a:latin typeface="+mj-lt"/>
                <a:ea typeface="幼圆" panose="02010509060101010101" pitchFamily="49" charset="-122"/>
                <a:sym typeface="宋体" pitchFamily="2" charset="-122"/>
              </a:endParaRPr>
            </a:p>
          </p:txBody>
        </p:sp>
        <p:sp>
          <p:nvSpPr>
            <p:cNvPr id="86"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w="12700" cmpd="sng">
              <a:solidFill>
                <a:schemeClr val="bg1"/>
              </a:solidFill>
              <a:miter lim="800000"/>
              <a:headEnd/>
              <a:tailEnd/>
            </a:ln>
          </p:spPr>
          <p:txBody>
            <a:bodyPr anchor="ctr"/>
            <a:lstStyle/>
            <a:p>
              <a:endParaRPr lang="zh-CN" altLang="zh-CN">
                <a:latin typeface="+mj-lt"/>
                <a:ea typeface="幼圆" panose="02010509060101010101" pitchFamily="49" charset="-122"/>
                <a:sym typeface="宋体" pitchFamily="2" charset="-122"/>
              </a:endParaRPr>
            </a:p>
          </p:txBody>
        </p:sp>
      </p:grpSp>
      <p:sp>
        <p:nvSpPr>
          <p:cNvPr id="87" name="矩形 86"/>
          <p:cNvSpPr>
            <a:spLocks noChangeArrowheads="1"/>
          </p:cNvSpPr>
          <p:nvPr/>
        </p:nvSpPr>
        <p:spPr bwMode="auto">
          <a:xfrm>
            <a:off x="5147850" y="4200178"/>
            <a:ext cx="1209203" cy="915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en-US" altLang="zh-CN" sz="1100" dirty="0">
                <a:solidFill>
                  <a:schemeClr val="bg1"/>
                </a:solidFill>
                <a:latin typeface="+mj-lt"/>
                <a:ea typeface="幼圆" panose="02010509060101010101" pitchFamily="49" charset="-122"/>
                <a:sym typeface="微软雅黑" pitchFamily="34" charset="-122"/>
              </a:rPr>
              <a:t>It is a very sad thing that nowadays there is so little useless</a:t>
            </a:r>
            <a:endParaRPr lang="zh-CN" altLang="en-US" sz="1100" dirty="0">
              <a:solidFill>
                <a:schemeClr val="bg1"/>
              </a:solidFill>
              <a:latin typeface="+mj-lt"/>
              <a:ea typeface="幼圆" panose="02010509060101010101" pitchFamily="49" charset="-122"/>
              <a:sym typeface="宋体" pitchFamily="2" charset="-122"/>
            </a:endParaRPr>
          </a:p>
        </p:txBody>
      </p:sp>
      <p:grpSp>
        <p:nvGrpSpPr>
          <p:cNvPr id="88" name="Group 8"/>
          <p:cNvGrpSpPr>
            <a:grpSpLocks/>
          </p:cNvGrpSpPr>
          <p:nvPr/>
        </p:nvGrpSpPr>
        <p:grpSpPr bwMode="auto">
          <a:xfrm>
            <a:off x="6811694" y="2510681"/>
            <a:ext cx="1575772" cy="1576388"/>
            <a:chOff x="0" y="0"/>
            <a:chExt cx="2101515" cy="2101515"/>
          </a:xfrm>
          <a:solidFill>
            <a:srgbClr val="669121"/>
          </a:solidFill>
          <a:effectLst>
            <a:outerShdw blurRad="50800" dist="38100" dir="8100000" algn="tr" rotWithShape="0">
              <a:prstClr val="black">
                <a:alpha val="40000"/>
              </a:prstClr>
            </a:outerShdw>
          </a:effectLst>
        </p:grpSpPr>
        <p:sp>
          <p:nvSpPr>
            <p:cNvPr id="89" name="椭圆 3"/>
            <p:cNvSpPr>
              <a:spLocks noChangeArrowheads="1"/>
            </p:cNvSpPr>
            <p:nvPr/>
          </p:nvSpPr>
          <p:spPr bwMode="auto">
            <a:xfrm>
              <a:off x="0" y="0"/>
              <a:ext cx="2101515" cy="2101515"/>
            </a:xfrm>
            <a:prstGeom prst="ellipse">
              <a:avLst/>
            </a:prstGeom>
            <a:grpFill/>
            <a:ln w="12700" cmpd="sng">
              <a:solidFill>
                <a:schemeClr val="bg1"/>
              </a:solidFill>
              <a:miter lim="800000"/>
              <a:headEnd/>
              <a:tailEnd/>
            </a:ln>
          </p:spPr>
          <p:txBody>
            <a:bodyPr anchor="ctr"/>
            <a:lstStyle/>
            <a:p>
              <a:endParaRPr lang="zh-CN" altLang="zh-CN">
                <a:latin typeface="+mj-lt"/>
                <a:ea typeface="幼圆" panose="02010509060101010101" pitchFamily="49" charset="-122"/>
                <a:sym typeface="宋体" pitchFamily="2" charset="-122"/>
              </a:endParaRPr>
            </a:p>
          </p:txBody>
        </p:sp>
        <p:sp>
          <p:nvSpPr>
            <p:cNvPr id="90"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w="12700" cmpd="sng">
              <a:solidFill>
                <a:schemeClr val="bg1"/>
              </a:solidFill>
              <a:miter lim="800000"/>
              <a:headEnd/>
              <a:tailEnd/>
            </a:ln>
          </p:spPr>
          <p:txBody>
            <a:bodyPr anchor="ctr"/>
            <a:lstStyle/>
            <a:p>
              <a:endParaRPr lang="zh-CN" altLang="zh-CN">
                <a:latin typeface="+mj-lt"/>
                <a:ea typeface="幼圆" panose="02010509060101010101" pitchFamily="49" charset="-122"/>
                <a:sym typeface="宋体" pitchFamily="2" charset="-122"/>
              </a:endParaRPr>
            </a:p>
          </p:txBody>
        </p:sp>
      </p:grpSp>
      <p:sp>
        <p:nvSpPr>
          <p:cNvPr id="91" name="矩形 90"/>
          <p:cNvSpPr>
            <a:spLocks noChangeArrowheads="1"/>
          </p:cNvSpPr>
          <p:nvPr/>
        </p:nvSpPr>
        <p:spPr bwMode="auto">
          <a:xfrm>
            <a:off x="6994979" y="2980978"/>
            <a:ext cx="1209203" cy="915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en-US" altLang="zh-CN" sz="1100" dirty="0">
                <a:solidFill>
                  <a:schemeClr val="bg1"/>
                </a:solidFill>
                <a:latin typeface="+mj-lt"/>
                <a:ea typeface="幼圆" panose="02010509060101010101" pitchFamily="49" charset="-122"/>
                <a:sym typeface="微软雅黑" pitchFamily="34" charset="-122"/>
              </a:rPr>
              <a:t>It is a very sad thing that nowadays there is so little useless</a:t>
            </a:r>
            <a:endParaRPr lang="zh-CN" altLang="en-US" sz="1100" dirty="0">
              <a:solidFill>
                <a:schemeClr val="bg1"/>
              </a:solidFill>
              <a:latin typeface="+mj-lt"/>
              <a:ea typeface="幼圆" panose="02010509060101010101" pitchFamily="49" charset="-122"/>
              <a:sym typeface="宋体" pitchFamily="2" charset="-122"/>
            </a:endParaRPr>
          </a:p>
        </p:txBody>
      </p:sp>
      <p:grpSp>
        <p:nvGrpSpPr>
          <p:cNvPr id="92" name="Group 8"/>
          <p:cNvGrpSpPr>
            <a:grpSpLocks/>
          </p:cNvGrpSpPr>
          <p:nvPr/>
        </p:nvGrpSpPr>
        <p:grpSpPr bwMode="auto">
          <a:xfrm>
            <a:off x="8611216" y="3815606"/>
            <a:ext cx="1575772" cy="1576388"/>
            <a:chOff x="0" y="0"/>
            <a:chExt cx="2101515" cy="2101515"/>
          </a:xfrm>
          <a:solidFill>
            <a:srgbClr val="669121"/>
          </a:solidFill>
          <a:effectLst>
            <a:outerShdw blurRad="50800" dist="38100" dir="8100000" algn="tr" rotWithShape="0">
              <a:prstClr val="black">
                <a:alpha val="40000"/>
              </a:prstClr>
            </a:outerShdw>
          </a:effectLst>
        </p:grpSpPr>
        <p:sp>
          <p:nvSpPr>
            <p:cNvPr id="93" name="椭圆 3"/>
            <p:cNvSpPr>
              <a:spLocks noChangeArrowheads="1"/>
            </p:cNvSpPr>
            <p:nvPr/>
          </p:nvSpPr>
          <p:spPr bwMode="auto">
            <a:xfrm>
              <a:off x="0" y="0"/>
              <a:ext cx="2101515" cy="2101515"/>
            </a:xfrm>
            <a:prstGeom prst="ellipse">
              <a:avLst/>
            </a:prstGeom>
            <a:grpFill/>
            <a:ln w="12700" cmpd="sng">
              <a:solidFill>
                <a:schemeClr val="bg1"/>
              </a:solidFill>
              <a:miter lim="800000"/>
              <a:headEnd/>
              <a:tailEnd/>
            </a:ln>
          </p:spPr>
          <p:txBody>
            <a:bodyPr anchor="ctr"/>
            <a:lstStyle/>
            <a:p>
              <a:endParaRPr lang="zh-CN" altLang="zh-CN">
                <a:latin typeface="+mj-lt"/>
                <a:ea typeface="幼圆" panose="02010509060101010101" pitchFamily="49" charset="-122"/>
                <a:sym typeface="宋体" pitchFamily="2" charset="-122"/>
              </a:endParaRPr>
            </a:p>
          </p:txBody>
        </p:sp>
        <p:sp>
          <p:nvSpPr>
            <p:cNvPr id="94"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grpFill/>
            <a:ln w="12700" cmpd="sng">
              <a:solidFill>
                <a:schemeClr val="bg1"/>
              </a:solidFill>
              <a:miter lim="800000"/>
              <a:headEnd/>
              <a:tailEnd/>
            </a:ln>
          </p:spPr>
          <p:txBody>
            <a:bodyPr anchor="ctr"/>
            <a:lstStyle/>
            <a:p>
              <a:endParaRPr lang="zh-CN" altLang="zh-CN">
                <a:latin typeface="+mj-lt"/>
                <a:ea typeface="幼圆" panose="02010509060101010101" pitchFamily="49" charset="-122"/>
                <a:sym typeface="宋体" pitchFamily="2" charset="-122"/>
              </a:endParaRPr>
            </a:p>
          </p:txBody>
        </p:sp>
      </p:grpSp>
      <p:sp>
        <p:nvSpPr>
          <p:cNvPr id="95" name="矩形 94"/>
          <p:cNvSpPr>
            <a:spLocks noChangeArrowheads="1"/>
          </p:cNvSpPr>
          <p:nvPr/>
        </p:nvSpPr>
        <p:spPr bwMode="auto">
          <a:xfrm>
            <a:off x="8794501" y="4285903"/>
            <a:ext cx="1209203" cy="746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en-US" altLang="zh-CN" sz="1100" dirty="0">
                <a:solidFill>
                  <a:schemeClr val="bg1"/>
                </a:solidFill>
                <a:latin typeface="+mj-lt"/>
                <a:ea typeface="幼圆" panose="02010509060101010101" pitchFamily="49" charset="-122"/>
                <a:sym typeface="微软雅黑" pitchFamily="34" charset="-122"/>
              </a:rPr>
              <a:t>I believe that people would be alive today if there were a.</a:t>
            </a:r>
            <a:endParaRPr lang="zh-CN" altLang="en-US" sz="1100" dirty="0">
              <a:solidFill>
                <a:schemeClr val="bg1"/>
              </a:solidFill>
              <a:latin typeface="+mj-lt"/>
              <a:ea typeface="幼圆" panose="02010509060101010101" pitchFamily="49" charset="-122"/>
              <a:sym typeface="宋体" pitchFamily="2" charset="-122"/>
            </a:endParaRPr>
          </a:p>
        </p:txBody>
      </p:sp>
      <p:sp>
        <p:nvSpPr>
          <p:cNvPr id="96" name="椭圆 95"/>
          <p:cNvSpPr/>
          <p:nvPr/>
        </p:nvSpPr>
        <p:spPr bwMode="auto">
          <a:xfrm>
            <a:off x="3238636" y="2380740"/>
            <a:ext cx="387665" cy="387816"/>
          </a:xfrm>
          <a:prstGeom prst="ellipse">
            <a:avLst/>
          </a:prstGeom>
          <a:solidFill>
            <a:schemeClr val="bg1"/>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dirty="0">
              <a:latin typeface="+mj-lt"/>
              <a:ea typeface="幼圆" panose="02010509060101010101" pitchFamily="49" charset="-122"/>
            </a:endParaRPr>
          </a:p>
        </p:txBody>
      </p:sp>
      <p:sp>
        <p:nvSpPr>
          <p:cNvPr id="97" name="TextBox 23"/>
          <p:cNvSpPr txBox="1"/>
          <p:nvPr/>
        </p:nvSpPr>
        <p:spPr>
          <a:xfrm>
            <a:off x="3306175" y="2401523"/>
            <a:ext cx="266703" cy="346230"/>
          </a:xfrm>
          <a:prstGeom prst="rect">
            <a:avLst/>
          </a:prstGeom>
          <a:noFill/>
        </p:spPr>
        <p:txBody>
          <a:bodyPr wrap="none" lIns="68562" tIns="34281" rIns="68562" bIns="34281" rtlCol="0">
            <a:spAutoFit/>
          </a:bodyPr>
          <a:lstStyle/>
          <a:p>
            <a:r>
              <a:rPr lang="en-US" altLang="zh-CN" dirty="0">
                <a:solidFill>
                  <a:schemeClr val="tx1">
                    <a:lumMod val="85000"/>
                    <a:lumOff val="15000"/>
                  </a:schemeClr>
                </a:solidFill>
                <a:latin typeface="+mj-lt"/>
                <a:ea typeface="幼圆" panose="02010509060101010101" pitchFamily="49" charset="-122"/>
              </a:rPr>
              <a:t>1</a:t>
            </a:r>
            <a:endParaRPr lang="zh-CN" altLang="en-US" dirty="0">
              <a:solidFill>
                <a:schemeClr val="tx1">
                  <a:lumMod val="85000"/>
                  <a:lumOff val="15000"/>
                </a:schemeClr>
              </a:solidFill>
              <a:latin typeface="+mj-lt"/>
              <a:ea typeface="幼圆" panose="02010509060101010101" pitchFamily="49" charset="-122"/>
            </a:endParaRPr>
          </a:p>
        </p:txBody>
      </p:sp>
      <p:sp>
        <p:nvSpPr>
          <p:cNvPr id="98" name="椭圆 97"/>
          <p:cNvSpPr/>
          <p:nvPr/>
        </p:nvSpPr>
        <p:spPr bwMode="auto">
          <a:xfrm>
            <a:off x="5229210" y="3732536"/>
            <a:ext cx="387665" cy="387816"/>
          </a:xfrm>
          <a:prstGeom prst="ellipse">
            <a:avLst/>
          </a:prstGeom>
          <a:solidFill>
            <a:schemeClr val="bg1"/>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dirty="0">
              <a:latin typeface="+mj-lt"/>
              <a:ea typeface="幼圆" panose="02010509060101010101" pitchFamily="49" charset="-122"/>
            </a:endParaRPr>
          </a:p>
        </p:txBody>
      </p:sp>
      <p:sp>
        <p:nvSpPr>
          <p:cNvPr id="99" name="TextBox 25"/>
          <p:cNvSpPr txBox="1"/>
          <p:nvPr/>
        </p:nvSpPr>
        <p:spPr>
          <a:xfrm>
            <a:off x="5296749" y="3753319"/>
            <a:ext cx="266703" cy="346230"/>
          </a:xfrm>
          <a:prstGeom prst="rect">
            <a:avLst/>
          </a:prstGeom>
          <a:noFill/>
        </p:spPr>
        <p:txBody>
          <a:bodyPr wrap="none" lIns="68562" tIns="34281" rIns="68562" bIns="34281" rtlCol="0">
            <a:spAutoFit/>
          </a:bodyPr>
          <a:lstStyle/>
          <a:p>
            <a:r>
              <a:rPr lang="en-US" altLang="zh-CN" dirty="0">
                <a:solidFill>
                  <a:schemeClr val="tx1">
                    <a:lumMod val="85000"/>
                    <a:lumOff val="15000"/>
                  </a:schemeClr>
                </a:solidFill>
                <a:latin typeface="+mj-lt"/>
                <a:ea typeface="幼圆" panose="02010509060101010101" pitchFamily="49" charset="-122"/>
              </a:rPr>
              <a:t>2</a:t>
            </a:r>
            <a:endParaRPr lang="zh-CN" altLang="en-US" dirty="0">
              <a:solidFill>
                <a:schemeClr val="tx1">
                  <a:lumMod val="85000"/>
                  <a:lumOff val="15000"/>
                </a:schemeClr>
              </a:solidFill>
              <a:latin typeface="+mj-lt"/>
              <a:ea typeface="幼圆" panose="02010509060101010101" pitchFamily="49" charset="-122"/>
            </a:endParaRPr>
          </a:p>
        </p:txBody>
      </p:sp>
      <p:sp>
        <p:nvSpPr>
          <p:cNvPr id="100" name="椭圆 99"/>
          <p:cNvSpPr/>
          <p:nvPr/>
        </p:nvSpPr>
        <p:spPr bwMode="auto">
          <a:xfrm>
            <a:off x="6966504" y="2561715"/>
            <a:ext cx="387665" cy="387816"/>
          </a:xfrm>
          <a:prstGeom prst="ellipse">
            <a:avLst/>
          </a:prstGeom>
          <a:solidFill>
            <a:schemeClr val="bg1"/>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dirty="0">
              <a:latin typeface="+mj-lt"/>
              <a:ea typeface="幼圆" panose="02010509060101010101" pitchFamily="49" charset="-122"/>
            </a:endParaRPr>
          </a:p>
        </p:txBody>
      </p:sp>
      <p:sp>
        <p:nvSpPr>
          <p:cNvPr id="101" name="TextBox 27"/>
          <p:cNvSpPr txBox="1"/>
          <p:nvPr/>
        </p:nvSpPr>
        <p:spPr>
          <a:xfrm>
            <a:off x="7034043" y="2582498"/>
            <a:ext cx="266703" cy="346230"/>
          </a:xfrm>
          <a:prstGeom prst="rect">
            <a:avLst/>
          </a:prstGeom>
          <a:noFill/>
        </p:spPr>
        <p:txBody>
          <a:bodyPr wrap="none" lIns="68562" tIns="34281" rIns="68562" bIns="34281" rtlCol="0">
            <a:spAutoFit/>
          </a:bodyPr>
          <a:lstStyle/>
          <a:p>
            <a:r>
              <a:rPr lang="en-US" altLang="zh-CN" dirty="0">
                <a:solidFill>
                  <a:schemeClr val="tx1">
                    <a:lumMod val="85000"/>
                    <a:lumOff val="15000"/>
                  </a:schemeClr>
                </a:solidFill>
                <a:latin typeface="+mj-lt"/>
                <a:ea typeface="幼圆" panose="02010509060101010101" pitchFamily="49" charset="-122"/>
              </a:rPr>
              <a:t>3</a:t>
            </a:r>
            <a:endParaRPr lang="zh-CN" altLang="en-US" dirty="0">
              <a:solidFill>
                <a:schemeClr val="tx1">
                  <a:lumMod val="85000"/>
                  <a:lumOff val="15000"/>
                </a:schemeClr>
              </a:solidFill>
              <a:latin typeface="+mj-lt"/>
              <a:ea typeface="幼圆" panose="02010509060101010101" pitchFamily="49" charset="-122"/>
            </a:endParaRPr>
          </a:p>
        </p:txBody>
      </p:sp>
      <p:sp>
        <p:nvSpPr>
          <p:cNvPr id="102" name="椭圆 101"/>
          <p:cNvSpPr/>
          <p:nvPr/>
        </p:nvSpPr>
        <p:spPr bwMode="auto">
          <a:xfrm>
            <a:off x="8805212" y="3893161"/>
            <a:ext cx="387665" cy="387816"/>
          </a:xfrm>
          <a:prstGeom prst="ellipse">
            <a:avLst/>
          </a:prstGeom>
          <a:solidFill>
            <a:schemeClr val="bg1"/>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dirty="0">
              <a:latin typeface="+mj-lt"/>
              <a:ea typeface="幼圆" panose="02010509060101010101" pitchFamily="49" charset="-122"/>
            </a:endParaRPr>
          </a:p>
        </p:txBody>
      </p:sp>
      <p:sp>
        <p:nvSpPr>
          <p:cNvPr id="103" name="TextBox 29"/>
          <p:cNvSpPr txBox="1"/>
          <p:nvPr/>
        </p:nvSpPr>
        <p:spPr>
          <a:xfrm>
            <a:off x="8872751" y="3913945"/>
            <a:ext cx="266703" cy="346230"/>
          </a:xfrm>
          <a:prstGeom prst="rect">
            <a:avLst/>
          </a:prstGeom>
          <a:noFill/>
        </p:spPr>
        <p:txBody>
          <a:bodyPr wrap="none" lIns="68562" tIns="34281" rIns="68562" bIns="34281" rtlCol="0">
            <a:spAutoFit/>
          </a:bodyPr>
          <a:lstStyle/>
          <a:p>
            <a:r>
              <a:rPr lang="en-US" altLang="zh-CN" dirty="0">
                <a:solidFill>
                  <a:schemeClr val="tx1">
                    <a:lumMod val="85000"/>
                    <a:lumOff val="15000"/>
                  </a:schemeClr>
                </a:solidFill>
                <a:latin typeface="+mj-lt"/>
                <a:ea typeface="幼圆" panose="02010509060101010101" pitchFamily="49" charset="-122"/>
              </a:rPr>
              <a:t>4</a:t>
            </a:r>
            <a:endParaRPr lang="zh-CN" altLang="en-US" dirty="0">
              <a:solidFill>
                <a:schemeClr val="tx1">
                  <a:lumMod val="85000"/>
                  <a:lumOff val="15000"/>
                </a:schemeClr>
              </a:solidFill>
              <a:latin typeface="+mj-lt"/>
              <a:ea typeface="幼圆" panose="02010509060101010101" pitchFamily="49" charset="-122"/>
            </a:endParaRPr>
          </a:p>
        </p:txBody>
      </p:sp>
      <p:sp>
        <p:nvSpPr>
          <p:cNvPr id="104" name="椭圆 103"/>
          <p:cNvSpPr/>
          <p:nvPr/>
        </p:nvSpPr>
        <p:spPr bwMode="auto">
          <a:xfrm>
            <a:off x="2929895" y="4375145"/>
            <a:ext cx="957033" cy="957407"/>
          </a:xfrm>
          <a:prstGeom prst="ellipse">
            <a:avLst/>
          </a:prstGeom>
          <a:solidFill>
            <a:schemeClr val="bg1">
              <a:alpha val="16000"/>
            </a:schemeClr>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a:latin typeface="+mj-lt"/>
              <a:ea typeface="幼圆" panose="02010509060101010101" pitchFamily="49" charset="-122"/>
            </a:endParaRPr>
          </a:p>
        </p:txBody>
      </p:sp>
      <p:sp>
        <p:nvSpPr>
          <p:cNvPr id="105" name="椭圆 104"/>
          <p:cNvSpPr/>
          <p:nvPr/>
        </p:nvSpPr>
        <p:spPr bwMode="auto">
          <a:xfrm>
            <a:off x="4885526" y="2466008"/>
            <a:ext cx="866926" cy="867265"/>
          </a:xfrm>
          <a:prstGeom prst="ellipse">
            <a:avLst/>
          </a:prstGeom>
          <a:blipFill>
            <a:blip r:embed="rId4"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68562" tIns="34281" rIns="68562" bIns="34281" numCol="1" rtlCol="0" anchor="t" anchorCtr="0" compatLnSpc="1">
            <a:prstTxWarp prst="textNoShape">
              <a:avLst/>
            </a:prstTxWarp>
          </a:bodyPr>
          <a:lstStyle/>
          <a:p>
            <a:pPr defTabSz="685617"/>
            <a:endParaRPr lang="zh-CN" altLang="en-US" sz="1300">
              <a:latin typeface="+mj-lt"/>
              <a:ea typeface="幼圆" panose="02010509060101010101" pitchFamily="49" charset="-122"/>
            </a:endParaRPr>
          </a:p>
        </p:txBody>
      </p:sp>
      <p:sp>
        <p:nvSpPr>
          <p:cNvPr id="106" name="椭圆 105"/>
          <p:cNvSpPr/>
          <p:nvPr/>
        </p:nvSpPr>
        <p:spPr bwMode="auto">
          <a:xfrm>
            <a:off x="5942133" y="3039933"/>
            <a:ext cx="308212" cy="308333"/>
          </a:xfrm>
          <a:prstGeom prst="ellipse">
            <a:avLst/>
          </a:prstGeom>
          <a:solidFill>
            <a:schemeClr val="bg1">
              <a:alpha val="16000"/>
            </a:schemeClr>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a:latin typeface="+mj-lt"/>
              <a:ea typeface="幼圆" panose="02010509060101010101" pitchFamily="49" charset="-122"/>
            </a:endParaRPr>
          </a:p>
        </p:txBody>
      </p:sp>
      <p:sp>
        <p:nvSpPr>
          <p:cNvPr id="107" name="椭圆 106"/>
          <p:cNvSpPr/>
          <p:nvPr/>
        </p:nvSpPr>
        <p:spPr bwMode="auto">
          <a:xfrm>
            <a:off x="4120868" y="4083986"/>
            <a:ext cx="308212" cy="308333"/>
          </a:xfrm>
          <a:prstGeom prst="ellipse">
            <a:avLst/>
          </a:prstGeom>
          <a:solidFill>
            <a:schemeClr val="bg1">
              <a:alpha val="16000"/>
            </a:schemeClr>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a:latin typeface="+mj-lt"/>
              <a:ea typeface="幼圆" panose="02010509060101010101" pitchFamily="49" charset="-122"/>
            </a:endParaRPr>
          </a:p>
        </p:txBody>
      </p:sp>
      <p:sp>
        <p:nvSpPr>
          <p:cNvPr id="108" name="椭圆 107"/>
          <p:cNvSpPr/>
          <p:nvPr/>
        </p:nvSpPr>
        <p:spPr bwMode="auto">
          <a:xfrm>
            <a:off x="3380854" y="4055432"/>
            <a:ext cx="203388" cy="203468"/>
          </a:xfrm>
          <a:prstGeom prst="ellipse">
            <a:avLst/>
          </a:prstGeom>
          <a:solidFill>
            <a:schemeClr val="bg1">
              <a:alpha val="16000"/>
            </a:schemeClr>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a:latin typeface="+mj-lt"/>
              <a:ea typeface="幼圆" panose="02010509060101010101" pitchFamily="49" charset="-122"/>
            </a:endParaRPr>
          </a:p>
        </p:txBody>
      </p:sp>
      <p:sp>
        <p:nvSpPr>
          <p:cNvPr id="109" name="椭圆 108"/>
          <p:cNvSpPr/>
          <p:nvPr/>
        </p:nvSpPr>
        <p:spPr bwMode="auto">
          <a:xfrm>
            <a:off x="7171167" y="4603800"/>
            <a:ext cx="1371680" cy="1372216"/>
          </a:xfrm>
          <a:prstGeom prst="ellipse">
            <a:avLst/>
          </a:prstGeom>
          <a:blipFill>
            <a:blip r:embed="rId5"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68562" tIns="34281" rIns="68562" bIns="34281" numCol="1" rtlCol="0" anchor="t" anchorCtr="0" compatLnSpc="1">
            <a:prstTxWarp prst="textNoShape">
              <a:avLst/>
            </a:prstTxWarp>
          </a:bodyPr>
          <a:lstStyle/>
          <a:p>
            <a:pPr defTabSz="685617"/>
            <a:endParaRPr lang="zh-CN" altLang="en-US" sz="1300">
              <a:latin typeface="+mj-lt"/>
              <a:ea typeface="幼圆" panose="02010509060101010101" pitchFamily="49" charset="-122"/>
            </a:endParaRPr>
          </a:p>
        </p:txBody>
      </p:sp>
      <p:sp>
        <p:nvSpPr>
          <p:cNvPr id="110" name="椭圆 109"/>
          <p:cNvSpPr/>
          <p:nvPr/>
        </p:nvSpPr>
        <p:spPr bwMode="auto">
          <a:xfrm>
            <a:off x="9370622" y="3045181"/>
            <a:ext cx="302966" cy="303085"/>
          </a:xfrm>
          <a:prstGeom prst="ellipse">
            <a:avLst/>
          </a:prstGeom>
          <a:solidFill>
            <a:schemeClr val="bg1">
              <a:alpha val="16000"/>
            </a:schemeClr>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a:latin typeface="+mj-lt"/>
              <a:ea typeface="幼圆" panose="02010509060101010101" pitchFamily="49" charset="-122"/>
            </a:endParaRPr>
          </a:p>
        </p:txBody>
      </p:sp>
      <p:sp>
        <p:nvSpPr>
          <p:cNvPr id="111" name="椭圆 110"/>
          <p:cNvSpPr/>
          <p:nvPr/>
        </p:nvSpPr>
        <p:spPr bwMode="auto">
          <a:xfrm>
            <a:off x="8787407" y="3340663"/>
            <a:ext cx="222468" cy="222555"/>
          </a:xfrm>
          <a:prstGeom prst="ellipse">
            <a:avLst/>
          </a:prstGeom>
          <a:solidFill>
            <a:schemeClr val="bg1">
              <a:alpha val="16000"/>
            </a:schemeClr>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a:latin typeface="+mj-lt"/>
              <a:ea typeface="幼圆" panose="02010509060101010101" pitchFamily="49" charset="-122"/>
            </a:endParaRPr>
          </a:p>
        </p:txBody>
      </p:sp>
      <p:sp>
        <p:nvSpPr>
          <p:cNvPr id="112" name="椭圆 111"/>
          <p:cNvSpPr/>
          <p:nvPr/>
        </p:nvSpPr>
        <p:spPr bwMode="auto">
          <a:xfrm>
            <a:off x="8672811" y="2510682"/>
            <a:ext cx="406041" cy="406200"/>
          </a:xfrm>
          <a:prstGeom prst="ellipse">
            <a:avLst/>
          </a:prstGeom>
          <a:solidFill>
            <a:schemeClr val="bg1">
              <a:alpha val="16000"/>
            </a:schemeClr>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a:latin typeface="+mj-lt"/>
              <a:ea typeface="幼圆" panose="02010509060101010101" pitchFamily="49" charset="-122"/>
            </a:endParaRPr>
          </a:p>
        </p:txBody>
      </p:sp>
      <p:sp>
        <p:nvSpPr>
          <p:cNvPr id="113" name="椭圆 112"/>
          <p:cNvSpPr/>
          <p:nvPr/>
        </p:nvSpPr>
        <p:spPr bwMode="auto">
          <a:xfrm>
            <a:off x="7027147" y="4261839"/>
            <a:ext cx="302966" cy="303085"/>
          </a:xfrm>
          <a:prstGeom prst="ellipse">
            <a:avLst/>
          </a:prstGeom>
          <a:solidFill>
            <a:schemeClr val="bg1">
              <a:alpha val="16000"/>
            </a:schemeClr>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a:latin typeface="+mj-lt"/>
              <a:ea typeface="幼圆" panose="02010509060101010101" pitchFamily="49" charset="-122"/>
            </a:endParaRPr>
          </a:p>
        </p:txBody>
      </p:sp>
      <p:sp>
        <p:nvSpPr>
          <p:cNvPr id="114" name="椭圆 113"/>
          <p:cNvSpPr/>
          <p:nvPr/>
        </p:nvSpPr>
        <p:spPr bwMode="auto">
          <a:xfrm>
            <a:off x="6883745" y="4832460"/>
            <a:ext cx="222468" cy="222555"/>
          </a:xfrm>
          <a:prstGeom prst="ellipse">
            <a:avLst/>
          </a:prstGeom>
          <a:solidFill>
            <a:schemeClr val="bg1">
              <a:alpha val="16000"/>
            </a:schemeClr>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a:latin typeface="+mj-lt"/>
              <a:ea typeface="幼圆" panose="02010509060101010101" pitchFamily="49" charset="-122"/>
            </a:endParaRPr>
          </a:p>
        </p:txBody>
      </p:sp>
      <p:sp>
        <p:nvSpPr>
          <p:cNvPr id="115" name="椭圆 114"/>
          <p:cNvSpPr/>
          <p:nvPr/>
        </p:nvSpPr>
        <p:spPr bwMode="auto">
          <a:xfrm>
            <a:off x="10086849" y="5645080"/>
            <a:ext cx="302966" cy="303085"/>
          </a:xfrm>
          <a:prstGeom prst="ellipse">
            <a:avLst/>
          </a:prstGeom>
          <a:solidFill>
            <a:schemeClr val="bg1">
              <a:alpha val="16000"/>
            </a:schemeClr>
          </a:solidFill>
          <a:ln w="9525" cap="flat" cmpd="sng" algn="ctr">
            <a:noFill/>
            <a:prstDash val="solid"/>
            <a:round/>
            <a:headEnd type="none" w="med" len="med"/>
            <a:tailEnd type="none" w="med" len="med"/>
          </a:ln>
          <a:effectLst/>
        </p:spPr>
        <p:txBody>
          <a:bodyPr vert="horz" wrap="square" lIns="68562" tIns="34281" rIns="68562" bIns="34281" numCol="1" rtlCol="0" anchor="t" anchorCtr="0" compatLnSpc="1">
            <a:prstTxWarp prst="textNoShape">
              <a:avLst/>
            </a:prstTxWarp>
          </a:bodyPr>
          <a:lstStyle/>
          <a:p>
            <a:pPr defTabSz="685617"/>
            <a:endParaRPr lang="zh-CN" altLang="en-US" sz="1300">
              <a:latin typeface="+mj-lt"/>
              <a:ea typeface="幼圆" panose="02010509060101010101" pitchFamily="49" charset="-122"/>
            </a:endParaRPr>
          </a:p>
        </p:txBody>
      </p:sp>
      <p:grpSp>
        <p:nvGrpSpPr>
          <p:cNvPr id="54" name="组合 53"/>
          <p:cNvGrpSpPr/>
          <p:nvPr/>
        </p:nvGrpSpPr>
        <p:grpSpPr>
          <a:xfrm>
            <a:off x="0" y="0"/>
            <a:ext cx="4944426" cy="1903374"/>
            <a:chOff x="0" y="0"/>
            <a:chExt cx="4944426" cy="1903374"/>
          </a:xfrm>
        </p:grpSpPr>
        <p:pic>
          <p:nvPicPr>
            <p:cNvPr id="55" name="图片 54"/>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56" name="组合 55"/>
            <p:cNvGrpSpPr/>
            <p:nvPr/>
          </p:nvGrpSpPr>
          <p:grpSpPr>
            <a:xfrm>
              <a:off x="1968756" y="143721"/>
              <a:ext cx="2975670" cy="1226301"/>
              <a:chOff x="812751" y="626048"/>
              <a:chExt cx="2975670" cy="1226301"/>
            </a:xfrm>
          </p:grpSpPr>
          <p:pic>
            <p:nvPicPr>
              <p:cNvPr id="57" name="图片 5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58" name="矩形 57"/>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err="1">
                    <a:solidFill>
                      <a:schemeClr val="tx1">
                        <a:lumMod val="85000"/>
                        <a:lumOff val="15000"/>
                      </a:schemeClr>
                    </a:solidFill>
                    <a:latin typeface="+mj-lt"/>
                    <a:ea typeface="幼圆" panose="02010509060101010101" pitchFamily="49" charset="-122"/>
                  </a:rPr>
                  <a:t>Public</a:t>
                </a:r>
                <a:endParaRPr lang="zh-CN" altLang="en-US" sz="2000" dirty="0">
                  <a:solidFill>
                    <a:schemeClr val="tx1">
                      <a:lumMod val="85000"/>
                      <a:lumOff val="15000"/>
                    </a:schemeClr>
                  </a:solidFill>
                  <a:latin typeface="+mj-lt"/>
                  <a:ea typeface="幼圆" panose="02010509060101010101" pitchFamily="49" charset="-122"/>
                </a:endParaRPr>
              </a:p>
            </p:txBody>
          </p:sp>
          <p:pic>
            <p:nvPicPr>
              <p:cNvPr id="59" name="图片 5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grpSp>
    </p:spTree>
    <p:custDataLst>
      <p:tags r:id="rId1"/>
    </p:custDataLst>
    <p:extLst>
      <p:ext uri="{BB962C8B-B14F-4D97-AF65-F5344CB8AC3E}">
        <p14:creationId xmlns:p14="http://schemas.microsoft.com/office/powerpoint/2010/main" val="3435871722"/>
      </p:ext>
    </p:extLst>
  </p:cSld>
  <p:clrMapOvr>
    <a:masterClrMapping/>
  </p:clrMapOvr>
  <mc:AlternateContent xmlns:mc="http://schemas.openxmlformats.org/markup-compatibility/2006" xmlns:p14="http://schemas.microsoft.com/office/powerpoint/2010/main">
    <mc:Choice Requires="p14">
      <p:transition spd="slow" p14:dur="1600" advTm="7809">
        <p14:conveyor dir="l"/>
      </p:transition>
    </mc:Choice>
    <mc:Fallback xmlns="">
      <p:transition spd="slow" advTm="780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500" fill="hold"/>
                                        <p:tgtEl>
                                          <p:spTgt spid="80"/>
                                        </p:tgtEl>
                                        <p:attrNameLst>
                                          <p:attrName>ppt_w</p:attrName>
                                        </p:attrNameLst>
                                      </p:cBhvr>
                                      <p:tavLst>
                                        <p:tav tm="0">
                                          <p:val>
                                            <p:fltVal val="0"/>
                                          </p:val>
                                        </p:tav>
                                        <p:tav tm="100000">
                                          <p:val>
                                            <p:strVal val="#ppt_w"/>
                                          </p:val>
                                        </p:tav>
                                      </p:tavLst>
                                    </p:anim>
                                    <p:anim calcmode="lin" valueType="num">
                                      <p:cBhvr>
                                        <p:cTn id="8" dur="500" fill="hold"/>
                                        <p:tgtEl>
                                          <p:spTgt spid="80"/>
                                        </p:tgtEl>
                                        <p:attrNameLst>
                                          <p:attrName>ppt_h</p:attrName>
                                        </p:attrNameLst>
                                      </p:cBhvr>
                                      <p:tavLst>
                                        <p:tav tm="0">
                                          <p:val>
                                            <p:fltVal val="0"/>
                                          </p:val>
                                        </p:tav>
                                        <p:tav tm="100000">
                                          <p:val>
                                            <p:strVal val="#ppt_h"/>
                                          </p:val>
                                        </p:tav>
                                      </p:tavLst>
                                    </p:anim>
                                    <p:animEffect transition="in" filter="fade">
                                      <p:cBhvr>
                                        <p:cTn id="9" dur="500"/>
                                        <p:tgtEl>
                                          <p:spTgt spid="8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childTnLst>
                          </p:cTn>
                        </p:par>
                        <p:par>
                          <p:cTn id="15" fill="hold">
                            <p:stCondLst>
                              <p:cond delay="500"/>
                            </p:stCondLst>
                            <p:childTnLst>
                              <p:par>
                                <p:cTn id="16" presetID="53" presetClass="entr" presetSubtype="16" fill="hold" grpId="0" nodeType="afterEffect">
                                  <p:stCondLst>
                                    <p:cond delay="100"/>
                                  </p:stCondLst>
                                  <p:childTnLst>
                                    <p:set>
                                      <p:cBhvr>
                                        <p:cTn id="17" dur="1" fill="hold">
                                          <p:stCondLst>
                                            <p:cond delay="0"/>
                                          </p:stCondLst>
                                        </p:cTn>
                                        <p:tgtEl>
                                          <p:spTgt spid="107"/>
                                        </p:tgtEl>
                                        <p:attrNameLst>
                                          <p:attrName>style.visibility</p:attrName>
                                        </p:attrNameLst>
                                      </p:cBhvr>
                                      <p:to>
                                        <p:strVal val="visible"/>
                                      </p:to>
                                    </p:set>
                                    <p:anim calcmode="lin" valueType="num">
                                      <p:cBhvr>
                                        <p:cTn id="18" dur="500" fill="hold"/>
                                        <p:tgtEl>
                                          <p:spTgt spid="107"/>
                                        </p:tgtEl>
                                        <p:attrNameLst>
                                          <p:attrName>ppt_w</p:attrName>
                                        </p:attrNameLst>
                                      </p:cBhvr>
                                      <p:tavLst>
                                        <p:tav tm="0">
                                          <p:val>
                                            <p:fltVal val="0"/>
                                          </p:val>
                                        </p:tav>
                                        <p:tav tm="100000">
                                          <p:val>
                                            <p:strVal val="#ppt_w"/>
                                          </p:val>
                                        </p:tav>
                                      </p:tavLst>
                                    </p:anim>
                                    <p:anim calcmode="lin" valueType="num">
                                      <p:cBhvr>
                                        <p:cTn id="19" dur="500" fill="hold"/>
                                        <p:tgtEl>
                                          <p:spTgt spid="107"/>
                                        </p:tgtEl>
                                        <p:attrNameLst>
                                          <p:attrName>ppt_h</p:attrName>
                                        </p:attrNameLst>
                                      </p:cBhvr>
                                      <p:tavLst>
                                        <p:tav tm="0">
                                          <p:val>
                                            <p:fltVal val="0"/>
                                          </p:val>
                                        </p:tav>
                                        <p:tav tm="100000">
                                          <p:val>
                                            <p:strVal val="#ppt_h"/>
                                          </p:val>
                                        </p:tav>
                                      </p:tavLst>
                                    </p:anim>
                                    <p:animEffect transition="in" filter="fade">
                                      <p:cBhvr>
                                        <p:cTn id="20" dur="500"/>
                                        <p:tgtEl>
                                          <p:spTgt spid="10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06"/>
                                        </p:tgtEl>
                                        <p:attrNameLst>
                                          <p:attrName>style.visibility</p:attrName>
                                        </p:attrNameLst>
                                      </p:cBhvr>
                                      <p:to>
                                        <p:strVal val="visible"/>
                                      </p:to>
                                    </p:set>
                                    <p:anim calcmode="lin" valueType="num">
                                      <p:cBhvr>
                                        <p:cTn id="23" dur="500" fill="hold"/>
                                        <p:tgtEl>
                                          <p:spTgt spid="106"/>
                                        </p:tgtEl>
                                        <p:attrNameLst>
                                          <p:attrName>ppt_w</p:attrName>
                                        </p:attrNameLst>
                                      </p:cBhvr>
                                      <p:tavLst>
                                        <p:tav tm="0">
                                          <p:val>
                                            <p:fltVal val="0"/>
                                          </p:val>
                                        </p:tav>
                                        <p:tav tm="100000">
                                          <p:val>
                                            <p:strVal val="#ppt_w"/>
                                          </p:val>
                                        </p:tav>
                                      </p:tavLst>
                                    </p:anim>
                                    <p:anim calcmode="lin" valueType="num">
                                      <p:cBhvr>
                                        <p:cTn id="24" dur="500" fill="hold"/>
                                        <p:tgtEl>
                                          <p:spTgt spid="106"/>
                                        </p:tgtEl>
                                        <p:attrNameLst>
                                          <p:attrName>ppt_h</p:attrName>
                                        </p:attrNameLst>
                                      </p:cBhvr>
                                      <p:tavLst>
                                        <p:tav tm="0">
                                          <p:val>
                                            <p:fltVal val="0"/>
                                          </p:val>
                                        </p:tav>
                                        <p:tav tm="100000">
                                          <p:val>
                                            <p:strVal val="#ppt_h"/>
                                          </p:val>
                                        </p:tav>
                                      </p:tavLst>
                                    </p:anim>
                                    <p:animEffect transition="in" filter="fade">
                                      <p:cBhvr>
                                        <p:cTn id="25" dur="500"/>
                                        <p:tgtEl>
                                          <p:spTgt spid="106"/>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09"/>
                                        </p:tgtEl>
                                        <p:attrNameLst>
                                          <p:attrName>style.visibility</p:attrName>
                                        </p:attrNameLst>
                                      </p:cBhvr>
                                      <p:to>
                                        <p:strVal val="visible"/>
                                      </p:to>
                                    </p:set>
                                    <p:anim calcmode="lin" valueType="num">
                                      <p:cBhvr>
                                        <p:cTn id="28" dur="500" fill="hold"/>
                                        <p:tgtEl>
                                          <p:spTgt spid="109"/>
                                        </p:tgtEl>
                                        <p:attrNameLst>
                                          <p:attrName>ppt_w</p:attrName>
                                        </p:attrNameLst>
                                      </p:cBhvr>
                                      <p:tavLst>
                                        <p:tav tm="0">
                                          <p:val>
                                            <p:fltVal val="0"/>
                                          </p:val>
                                        </p:tav>
                                        <p:tav tm="100000">
                                          <p:val>
                                            <p:strVal val="#ppt_w"/>
                                          </p:val>
                                        </p:tav>
                                      </p:tavLst>
                                    </p:anim>
                                    <p:anim calcmode="lin" valueType="num">
                                      <p:cBhvr>
                                        <p:cTn id="29" dur="500" fill="hold"/>
                                        <p:tgtEl>
                                          <p:spTgt spid="109"/>
                                        </p:tgtEl>
                                        <p:attrNameLst>
                                          <p:attrName>ppt_h</p:attrName>
                                        </p:attrNameLst>
                                      </p:cBhvr>
                                      <p:tavLst>
                                        <p:tav tm="0">
                                          <p:val>
                                            <p:fltVal val="0"/>
                                          </p:val>
                                        </p:tav>
                                        <p:tav tm="100000">
                                          <p:val>
                                            <p:strVal val="#ppt_h"/>
                                          </p:val>
                                        </p:tav>
                                      </p:tavLst>
                                    </p:anim>
                                    <p:animEffect transition="in" filter="fade">
                                      <p:cBhvr>
                                        <p:cTn id="30" dur="500"/>
                                        <p:tgtEl>
                                          <p:spTgt spid="109"/>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12"/>
                                        </p:tgtEl>
                                        <p:attrNameLst>
                                          <p:attrName>style.visibility</p:attrName>
                                        </p:attrNameLst>
                                      </p:cBhvr>
                                      <p:to>
                                        <p:strVal val="visible"/>
                                      </p:to>
                                    </p:set>
                                    <p:anim calcmode="lin" valueType="num">
                                      <p:cBhvr>
                                        <p:cTn id="33" dur="800" fill="hold"/>
                                        <p:tgtEl>
                                          <p:spTgt spid="112"/>
                                        </p:tgtEl>
                                        <p:attrNameLst>
                                          <p:attrName>ppt_w</p:attrName>
                                        </p:attrNameLst>
                                      </p:cBhvr>
                                      <p:tavLst>
                                        <p:tav tm="0">
                                          <p:val>
                                            <p:fltVal val="0"/>
                                          </p:val>
                                        </p:tav>
                                        <p:tav tm="100000">
                                          <p:val>
                                            <p:strVal val="#ppt_w"/>
                                          </p:val>
                                        </p:tav>
                                      </p:tavLst>
                                    </p:anim>
                                    <p:anim calcmode="lin" valueType="num">
                                      <p:cBhvr>
                                        <p:cTn id="34" dur="800" fill="hold"/>
                                        <p:tgtEl>
                                          <p:spTgt spid="112"/>
                                        </p:tgtEl>
                                        <p:attrNameLst>
                                          <p:attrName>ppt_h</p:attrName>
                                        </p:attrNameLst>
                                      </p:cBhvr>
                                      <p:tavLst>
                                        <p:tav tm="0">
                                          <p:val>
                                            <p:fltVal val="0"/>
                                          </p:val>
                                        </p:tav>
                                        <p:tav tm="100000">
                                          <p:val>
                                            <p:strVal val="#ppt_h"/>
                                          </p:val>
                                        </p:tav>
                                      </p:tavLst>
                                    </p:anim>
                                    <p:animEffect transition="in" filter="fade">
                                      <p:cBhvr>
                                        <p:cTn id="35" dur="800"/>
                                        <p:tgtEl>
                                          <p:spTgt spid="1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1"/>
                                        </p:tgtEl>
                                        <p:attrNameLst>
                                          <p:attrName>style.visibility</p:attrName>
                                        </p:attrNameLst>
                                      </p:cBhvr>
                                      <p:to>
                                        <p:strVal val="visible"/>
                                      </p:to>
                                    </p:set>
                                    <p:anim calcmode="lin" valueType="num">
                                      <p:cBhvr>
                                        <p:cTn id="38" dur="500" fill="hold"/>
                                        <p:tgtEl>
                                          <p:spTgt spid="91"/>
                                        </p:tgtEl>
                                        <p:attrNameLst>
                                          <p:attrName>ppt_w</p:attrName>
                                        </p:attrNameLst>
                                      </p:cBhvr>
                                      <p:tavLst>
                                        <p:tav tm="0">
                                          <p:val>
                                            <p:fltVal val="0"/>
                                          </p:val>
                                        </p:tav>
                                        <p:tav tm="100000">
                                          <p:val>
                                            <p:strVal val="#ppt_w"/>
                                          </p:val>
                                        </p:tav>
                                      </p:tavLst>
                                    </p:anim>
                                    <p:anim calcmode="lin" valueType="num">
                                      <p:cBhvr>
                                        <p:cTn id="39" dur="500" fill="hold"/>
                                        <p:tgtEl>
                                          <p:spTgt spid="91"/>
                                        </p:tgtEl>
                                        <p:attrNameLst>
                                          <p:attrName>ppt_h</p:attrName>
                                        </p:attrNameLst>
                                      </p:cBhvr>
                                      <p:tavLst>
                                        <p:tav tm="0">
                                          <p:val>
                                            <p:fltVal val="0"/>
                                          </p:val>
                                        </p:tav>
                                        <p:tav tm="100000">
                                          <p:val>
                                            <p:strVal val="#ppt_h"/>
                                          </p:val>
                                        </p:tav>
                                      </p:tavLst>
                                    </p:anim>
                                    <p:animEffect transition="in" filter="fade">
                                      <p:cBhvr>
                                        <p:cTn id="40" dur="500"/>
                                        <p:tgtEl>
                                          <p:spTgt spid="91"/>
                                        </p:tgtEl>
                                      </p:cBhvr>
                                    </p:animEffect>
                                  </p:childTnLst>
                                </p:cTn>
                              </p:par>
                              <p:par>
                                <p:cTn id="41" presetID="53" presetClass="entr" presetSubtype="16" fill="hold" nodeType="withEffect">
                                  <p:stCondLst>
                                    <p:cond delay="0"/>
                                  </p:stCondLst>
                                  <p:childTnLst>
                                    <p:set>
                                      <p:cBhvr>
                                        <p:cTn id="42" dur="1" fill="hold">
                                          <p:stCondLst>
                                            <p:cond delay="0"/>
                                          </p:stCondLst>
                                        </p:cTn>
                                        <p:tgtEl>
                                          <p:spTgt spid="88"/>
                                        </p:tgtEl>
                                        <p:attrNameLst>
                                          <p:attrName>style.visibility</p:attrName>
                                        </p:attrNameLst>
                                      </p:cBhvr>
                                      <p:to>
                                        <p:strVal val="visible"/>
                                      </p:to>
                                    </p:set>
                                    <p:anim calcmode="lin" valueType="num">
                                      <p:cBhvr>
                                        <p:cTn id="43" dur="500" fill="hold"/>
                                        <p:tgtEl>
                                          <p:spTgt spid="88"/>
                                        </p:tgtEl>
                                        <p:attrNameLst>
                                          <p:attrName>ppt_w</p:attrName>
                                        </p:attrNameLst>
                                      </p:cBhvr>
                                      <p:tavLst>
                                        <p:tav tm="0">
                                          <p:val>
                                            <p:fltVal val="0"/>
                                          </p:val>
                                        </p:tav>
                                        <p:tav tm="100000">
                                          <p:val>
                                            <p:strVal val="#ppt_w"/>
                                          </p:val>
                                        </p:tav>
                                      </p:tavLst>
                                    </p:anim>
                                    <p:anim calcmode="lin" valueType="num">
                                      <p:cBhvr>
                                        <p:cTn id="44" dur="500" fill="hold"/>
                                        <p:tgtEl>
                                          <p:spTgt spid="88"/>
                                        </p:tgtEl>
                                        <p:attrNameLst>
                                          <p:attrName>ppt_h</p:attrName>
                                        </p:attrNameLst>
                                      </p:cBhvr>
                                      <p:tavLst>
                                        <p:tav tm="0">
                                          <p:val>
                                            <p:fltVal val="0"/>
                                          </p:val>
                                        </p:tav>
                                        <p:tav tm="100000">
                                          <p:val>
                                            <p:strVal val="#ppt_h"/>
                                          </p:val>
                                        </p:tav>
                                      </p:tavLst>
                                    </p:anim>
                                    <p:animEffect transition="in" filter="fade">
                                      <p:cBhvr>
                                        <p:cTn id="45" dur="500"/>
                                        <p:tgtEl>
                                          <p:spTgt spid="88"/>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104"/>
                                        </p:tgtEl>
                                        <p:attrNameLst>
                                          <p:attrName>style.visibility</p:attrName>
                                        </p:attrNameLst>
                                      </p:cBhvr>
                                      <p:to>
                                        <p:strVal val="visible"/>
                                      </p:to>
                                    </p:set>
                                    <p:anim calcmode="lin" valueType="num">
                                      <p:cBhvr>
                                        <p:cTn id="48" dur="300" fill="hold"/>
                                        <p:tgtEl>
                                          <p:spTgt spid="104"/>
                                        </p:tgtEl>
                                        <p:attrNameLst>
                                          <p:attrName>ppt_w</p:attrName>
                                        </p:attrNameLst>
                                      </p:cBhvr>
                                      <p:tavLst>
                                        <p:tav tm="0">
                                          <p:val>
                                            <p:fltVal val="0"/>
                                          </p:val>
                                        </p:tav>
                                        <p:tav tm="100000">
                                          <p:val>
                                            <p:strVal val="#ppt_w"/>
                                          </p:val>
                                        </p:tav>
                                      </p:tavLst>
                                    </p:anim>
                                    <p:anim calcmode="lin" valueType="num">
                                      <p:cBhvr>
                                        <p:cTn id="49" dur="300" fill="hold"/>
                                        <p:tgtEl>
                                          <p:spTgt spid="104"/>
                                        </p:tgtEl>
                                        <p:attrNameLst>
                                          <p:attrName>ppt_h</p:attrName>
                                        </p:attrNameLst>
                                      </p:cBhvr>
                                      <p:tavLst>
                                        <p:tav tm="0">
                                          <p:val>
                                            <p:fltVal val="0"/>
                                          </p:val>
                                        </p:tav>
                                        <p:tav tm="100000">
                                          <p:val>
                                            <p:strVal val="#ppt_h"/>
                                          </p:val>
                                        </p:tav>
                                      </p:tavLst>
                                    </p:anim>
                                    <p:animEffect transition="in" filter="fade">
                                      <p:cBhvr>
                                        <p:cTn id="50" dur="300"/>
                                        <p:tgtEl>
                                          <p:spTgt spid="104"/>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115"/>
                                        </p:tgtEl>
                                        <p:attrNameLst>
                                          <p:attrName>style.visibility</p:attrName>
                                        </p:attrNameLst>
                                      </p:cBhvr>
                                      <p:to>
                                        <p:strVal val="visible"/>
                                      </p:to>
                                    </p:set>
                                    <p:anim calcmode="lin" valueType="num">
                                      <p:cBhvr>
                                        <p:cTn id="53" dur="500" fill="hold"/>
                                        <p:tgtEl>
                                          <p:spTgt spid="115"/>
                                        </p:tgtEl>
                                        <p:attrNameLst>
                                          <p:attrName>ppt_w</p:attrName>
                                        </p:attrNameLst>
                                      </p:cBhvr>
                                      <p:tavLst>
                                        <p:tav tm="0">
                                          <p:val>
                                            <p:fltVal val="0"/>
                                          </p:val>
                                        </p:tav>
                                        <p:tav tm="100000">
                                          <p:val>
                                            <p:strVal val="#ppt_w"/>
                                          </p:val>
                                        </p:tav>
                                      </p:tavLst>
                                    </p:anim>
                                    <p:anim calcmode="lin" valueType="num">
                                      <p:cBhvr>
                                        <p:cTn id="54" dur="500" fill="hold"/>
                                        <p:tgtEl>
                                          <p:spTgt spid="115"/>
                                        </p:tgtEl>
                                        <p:attrNameLst>
                                          <p:attrName>ppt_h</p:attrName>
                                        </p:attrNameLst>
                                      </p:cBhvr>
                                      <p:tavLst>
                                        <p:tav tm="0">
                                          <p:val>
                                            <p:fltVal val="0"/>
                                          </p:val>
                                        </p:tav>
                                        <p:tav tm="100000">
                                          <p:val>
                                            <p:strVal val="#ppt_h"/>
                                          </p:val>
                                        </p:tav>
                                      </p:tavLst>
                                    </p:anim>
                                    <p:animEffect transition="in" filter="fade">
                                      <p:cBhvr>
                                        <p:cTn id="55" dur="500"/>
                                        <p:tgtEl>
                                          <p:spTgt spid="115"/>
                                        </p:tgtEl>
                                      </p:cBhvr>
                                    </p:animEffect>
                                  </p:childTnLst>
                                </p:cTn>
                              </p:par>
                            </p:childTnLst>
                          </p:cTn>
                        </p:par>
                        <p:par>
                          <p:cTn id="56" fill="hold">
                            <p:stCondLst>
                              <p:cond delay="1600"/>
                            </p:stCondLst>
                            <p:childTnLst>
                              <p:par>
                                <p:cTn id="57" presetID="53" presetClass="entr" presetSubtype="16" fill="hold" grpId="0" nodeType="afterEffect">
                                  <p:stCondLst>
                                    <p:cond delay="200"/>
                                  </p:stCondLst>
                                  <p:childTnLst>
                                    <p:set>
                                      <p:cBhvr>
                                        <p:cTn id="58" dur="1" fill="hold">
                                          <p:stCondLst>
                                            <p:cond delay="0"/>
                                          </p:stCondLst>
                                        </p:cTn>
                                        <p:tgtEl>
                                          <p:spTgt spid="111"/>
                                        </p:tgtEl>
                                        <p:attrNameLst>
                                          <p:attrName>style.visibility</p:attrName>
                                        </p:attrNameLst>
                                      </p:cBhvr>
                                      <p:to>
                                        <p:strVal val="visible"/>
                                      </p:to>
                                    </p:set>
                                    <p:anim calcmode="lin" valueType="num">
                                      <p:cBhvr>
                                        <p:cTn id="59" dur="500" fill="hold"/>
                                        <p:tgtEl>
                                          <p:spTgt spid="111"/>
                                        </p:tgtEl>
                                        <p:attrNameLst>
                                          <p:attrName>ppt_w</p:attrName>
                                        </p:attrNameLst>
                                      </p:cBhvr>
                                      <p:tavLst>
                                        <p:tav tm="0">
                                          <p:val>
                                            <p:fltVal val="0"/>
                                          </p:val>
                                        </p:tav>
                                        <p:tav tm="100000">
                                          <p:val>
                                            <p:strVal val="#ppt_w"/>
                                          </p:val>
                                        </p:tav>
                                      </p:tavLst>
                                    </p:anim>
                                    <p:anim calcmode="lin" valueType="num">
                                      <p:cBhvr>
                                        <p:cTn id="60" dur="500" fill="hold"/>
                                        <p:tgtEl>
                                          <p:spTgt spid="111"/>
                                        </p:tgtEl>
                                        <p:attrNameLst>
                                          <p:attrName>ppt_h</p:attrName>
                                        </p:attrNameLst>
                                      </p:cBhvr>
                                      <p:tavLst>
                                        <p:tav tm="0">
                                          <p:val>
                                            <p:fltVal val="0"/>
                                          </p:val>
                                        </p:tav>
                                        <p:tav tm="100000">
                                          <p:val>
                                            <p:strVal val="#ppt_h"/>
                                          </p:val>
                                        </p:tav>
                                      </p:tavLst>
                                    </p:anim>
                                    <p:animEffect transition="in" filter="fade">
                                      <p:cBhvr>
                                        <p:cTn id="61" dur="500"/>
                                        <p:tgtEl>
                                          <p:spTgt spid="11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0"/>
                                        </p:tgtEl>
                                        <p:attrNameLst>
                                          <p:attrName>style.visibility</p:attrName>
                                        </p:attrNameLst>
                                      </p:cBhvr>
                                      <p:to>
                                        <p:strVal val="visible"/>
                                      </p:to>
                                    </p:set>
                                    <p:anim calcmode="lin" valueType="num">
                                      <p:cBhvr>
                                        <p:cTn id="64" dur="600" fill="hold"/>
                                        <p:tgtEl>
                                          <p:spTgt spid="110"/>
                                        </p:tgtEl>
                                        <p:attrNameLst>
                                          <p:attrName>ppt_w</p:attrName>
                                        </p:attrNameLst>
                                      </p:cBhvr>
                                      <p:tavLst>
                                        <p:tav tm="0">
                                          <p:val>
                                            <p:fltVal val="0"/>
                                          </p:val>
                                        </p:tav>
                                        <p:tav tm="100000">
                                          <p:val>
                                            <p:strVal val="#ppt_w"/>
                                          </p:val>
                                        </p:tav>
                                      </p:tavLst>
                                    </p:anim>
                                    <p:anim calcmode="lin" valueType="num">
                                      <p:cBhvr>
                                        <p:cTn id="65" dur="600" fill="hold"/>
                                        <p:tgtEl>
                                          <p:spTgt spid="110"/>
                                        </p:tgtEl>
                                        <p:attrNameLst>
                                          <p:attrName>ppt_h</p:attrName>
                                        </p:attrNameLst>
                                      </p:cBhvr>
                                      <p:tavLst>
                                        <p:tav tm="0">
                                          <p:val>
                                            <p:fltVal val="0"/>
                                          </p:val>
                                        </p:tav>
                                        <p:tav tm="100000">
                                          <p:val>
                                            <p:strVal val="#ppt_h"/>
                                          </p:val>
                                        </p:tav>
                                      </p:tavLst>
                                    </p:anim>
                                    <p:animEffect transition="in" filter="fade">
                                      <p:cBhvr>
                                        <p:cTn id="66" dur="600"/>
                                        <p:tgtEl>
                                          <p:spTgt spid="110"/>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13"/>
                                        </p:tgtEl>
                                        <p:attrNameLst>
                                          <p:attrName>style.visibility</p:attrName>
                                        </p:attrNameLst>
                                      </p:cBhvr>
                                      <p:to>
                                        <p:strVal val="visible"/>
                                      </p:to>
                                    </p:set>
                                    <p:anim calcmode="lin" valueType="num">
                                      <p:cBhvr>
                                        <p:cTn id="69" dur="500" fill="hold"/>
                                        <p:tgtEl>
                                          <p:spTgt spid="113"/>
                                        </p:tgtEl>
                                        <p:attrNameLst>
                                          <p:attrName>ppt_w</p:attrName>
                                        </p:attrNameLst>
                                      </p:cBhvr>
                                      <p:tavLst>
                                        <p:tav tm="0">
                                          <p:val>
                                            <p:fltVal val="0"/>
                                          </p:val>
                                        </p:tav>
                                        <p:tav tm="100000">
                                          <p:val>
                                            <p:strVal val="#ppt_w"/>
                                          </p:val>
                                        </p:tav>
                                      </p:tavLst>
                                    </p:anim>
                                    <p:anim calcmode="lin" valueType="num">
                                      <p:cBhvr>
                                        <p:cTn id="70" dur="500" fill="hold"/>
                                        <p:tgtEl>
                                          <p:spTgt spid="113"/>
                                        </p:tgtEl>
                                        <p:attrNameLst>
                                          <p:attrName>ppt_h</p:attrName>
                                        </p:attrNameLst>
                                      </p:cBhvr>
                                      <p:tavLst>
                                        <p:tav tm="0">
                                          <p:val>
                                            <p:fltVal val="0"/>
                                          </p:val>
                                        </p:tav>
                                        <p:tav tm="100000">
                                          <p:val>
                                            <p:strVal val="#ppt_h"/>
                                          </p:val>
                                        </p:tav>
                                      </p:tavLst>
                                    </p:anim>
                                    <p:animEffect transition="in" filter="fade">
                                      <p:cBhvr>
                                        <p:cTn id="71" dur="500"/>
                                        <p:tgtEl>
                                          <p:spTgt spid="113"/>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114"/>
                                        </p:tgtEl>
                                        <p:attrNameLst>
                                          <p:attrName>style.visibility</p:attrName>
                                        </p:attrNameLst>
                                      </p:cBhvr>
                                      <p:to>
                                        <p:strVal val="visible"/>
                                      </p:to>
                                    </p:set>
                                    <p:anim calcmode="lin" valueType="num">
                                      <p:cBhvr>
                                        <p:cTn id="74" dur="500" fill="hold"/>
                                        <p:tgtEl>
                                          <p:spTgt spid="114"/>
                                        </p:tgtEl>
                                        <p:attrNameLst>
                                          <p:attrName>ppt_w</p:attrName>
                                        </p:attrNameLst>
                                      </p:cBhvr>
                                      <p:tavLst>
                                        <p:tav tm="0">
                                          <p:val>
                                            <p:fltVal val="0"/>
                                          </p:val>
                                        </p:tav>
                                        <p:tav tm="100000">
                                          <p:val>
                                            <p:strVal val="#ppt_w"/>
                                          </p:val>
                                        </p:tav>
                                      </p:tavLst>
                                    </p:anim>
                                    <p:anim calcmode="lin" valueType="num">
                                      <p:cBhvr>
                                        <p:cTn id="75" dur="500" fill="hold"/>
                                        <p:tgtEl>
                                          <p:spTgt spid="114"/>
                                        </p:tgtEl>
                                        <p:attrNameLst>
                                          <p:attrName>ppt_h</p:attrName>
                                        </p:attrNameLst>
                                      </p:cBhvr>
                                      <p:tavLst>
                                        <p:tav tm="0">
                                          <p:val>
                                            <p:fltVal val="0"/>
                                          </p:val>
                                        </p:tav>
                                        <p:tav tm="100000">
                                          <p:val>
                                            <p:strVal val="#ppt_h"/>
                                          </p:val>
                                        </p:tav>
                                      </p:tavLst>
                                    </p:anim>
                                    <p:animEffect transition="in" filter="fade">
                                      <p:cBhvr>
                                        <p:cTn id="76" dur="500"/>
                                        <p:tgtEl>
                                          <p:spTgt spid="114"/>
                                        </p:tgtEl>
                                      </p:cBhvr>
                                    </p:animEffect>
                                  </p:childTnLst>
                                </p:cTn>
                              </p:par>
                            </p:childTnLst>
                          </p:cTn>
                        </p:par>
                        <p:par>
                          <p:cTn id="77" fill="hold">
                            <p:stCondLst>
                              <p:cond delay="2300"/>
                            </p:stCondLst>
                            <p:childTnLst>
                              <p:par>
                                <p:cTn id="78" presetID="53" presetClass="entr" presetSubtype="16" fill="hold" grpId="0" nodeType="afterEffect">
                                  <p:stCondLst>
                                    <p:cond delay="0"/>
                                  </p:stCondLst>
                                  <p:childTnLst>
                                    <p:set>
                                      <p:cBhvr>
                                        <p:cTn id="79" dur="1" fill="hold">
                                          <p:stCondLst>
                                            <p:cond delay="0"/>
                                          </p:stCondLst>
                                        </p:cTn>
                                        <p:tgtEl>
                                          <p:spTgt spid="105"/>
                                        </p:tgtEl>
                                        <p:attrNameLst>
                                          <p:attrName>style.visibility</p:attrName>
                                        </p:attrNameLst>
                                      </p:cBhvr>
                                      <p:to>
                                        <p:strVal val="visible"/>
                                      </p:to>
                                    </p:set>
                                    <p:anim calcmode="lin" valueType="num">
                                      <p:cBhvr>
                                        <p:cTn id="80" dur="500" fill="hold"/>
                                        <p:tgtEl>
                                          <p:spTgt spid="105"/>
                                        </p:tgtEl>
                                        <p:attrNameLst>
                                          <p:attrName>ppt_w</p:attrName>
                                        </p:attrNameLst>
                                      </p:cBhvr>
                                      <p:tavLst>
                                        <p:tav tm="0">
                                          <p:val>
                                            <p:fltVal val="0"/>
                                          </p:val>
                                        </p:tav>
                                        <p:tav tm="100000">
                                          <p:val>
                                            <p:strVal val="#ppt_w"/>
                                          </p:val>
                                        </p:tav>
                                      </p:tavLst>
                                    </p:anim>
                                    <p:anim calcmode="lin" valueType="num">
                                      <p:cBhvr>
                                        <p:cTn id="81" dur="500" fill="hold"/>
                                        <p:tgtEl>
                                          <p:spTgt spid="105"/>
                                        </p:tgtEl>
                                        <p:attrNameLst>
                                          <p:attrName>ppt_h</p:attrName>
                                        </p:attrNameLst>
                                      </p:cBhvr>
                                      <p:tavLst>
                                        <p:tav tm="0">
                                          <p:val>
                                            <p:fltVal val="0"/>
                                          </p:val>
                                        </p:tav>
                                        <p:tav tm="100000">
                                          <p:val>
                                            <p:strVal val="#ppt_h"/>
                                          </p:val>
                                        </p:tav>
                                      </p:tavLst>
                                    </p:anim>
                                    <p:animEffect transition="in" filter="fade">
                                      <p:cBhvr>
                                        <p:cTn id="82" dur="500"/>
                                        <p:tgtEl>
                                          <p:spTgt spid="105"/>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08"/>
                                        </p:tgtEl>
                                        <p:attrNameLst>
                                          <p:attrName>style.visibility</p:attrName>
                                        </p:attrNameLst>
                                      </p:cBhvr>
                                      <p:to>
                                        <p:strVal val="visible"/>
                                      </p:to>
                                    </p:set>
                                    <p:anim calcmode="lin" valueType="num">
                                      <p:cBhvr>
                                        <p:cTn id="85" dur="300" fill="hold"/>
                                        <p:tgtEl>
                                          <p:spTgt spid="108"/>
                                        </p:tgtEl>
                                        <p:attrNameLst>
                                          <p:attrName>ppt_w</p:attrName>
                                        </p:attrNameLst>
                                      </p:cBhvr>
                                      <p:tavLst>
                                        <p:tav tm="0">
                                          <p:val>
                                            <p:fltVal val="0"/>
                                          </p:val>
                                        </p:tav>
                                        <p:tav tm="100000">
                                          <p:val>
                                            <p:strVal val="#ppt_w"/>
                                          </p:val>
                                        </p:tav>
                                      </p:tavLst>
                                    </p:anim>
                                    <p:anim calcmode="lin" valueType="num">
                                      <p:cBhvr>
                                        <p:cTn id="86" dur="300" fill="hold"/>
                                        <p:tgtEl>
                                          <p:spTgt spid="108"/>
                                        </p:tgtEl>
                                        <p:attrNameLst>
                                          <p:attrName>ppt_h</p:attrName>
                                        </p:attrNameLst>
                                      </p:cBhvr>
                                      <p:tavLst>
                                        <p:tav tm="0">
                                          <p:val>
                                            <p:fltVal val="0"/>
                                          </p:val>
                                        </p:tav>
                                        <p:tav tm="100000">
                                          <p:val>
                                            <p:strVal val="#ppt_h"/>
                                          </p:val>
                                        </p:tav>
                                      </p:tavLst>
                                    </p:anim>
                                    <p:animEffect transition="in" filter="fade">
                                      <p:cBhvr>
                                        <p:cTn id="87" dur="300"/>
                                        <p:tgtEl>
                                          <p:spTgt spid="108"/>
                                        </p:tgtEl>
                                      </p:cBhvr>
                                    </p:animEffect>
                                  </p:childTnLst>
                                </p:cTn>
                              </p:par>
                            </p:childTnLst>
                          </p:cTn>
                        </p:par>
                        <p:par>
                          <p:cTn id="88" fill="hold">
                            <p:stCondLst>
                              <p:cond delay="2800"/>
                            </p:stCondLst>
                            <p:childTnLst>
                              <p:par>
                                <p:cTn id="89" presetID="53" presetClass="entr" presetSubtype="16" fill="hold" grpId="0" nodeType="afterEffect">
                                  <p:stCondLst>
                                    <p:cond delay="0"/>
                                  </p:stCondLst>
                                  <p:childTnLst>
                                    <p:set>
                                      <p:cBhvr>
                                        <p:cTn id="90" dur="1" fill="hold">
                                          <p:stCondLst>
                                            <p:cond delay="0"/>
                                          </p:stCondLst>
                                        </p:cTn>
                                        <p:tgtEl>
                                          <p:spTgt spid="87"/>
                                        </p:tgtEl>
                                        <p:attrNameLst>
                                          <p:attrName>style.visibility</p:attrName>
                                        </p:attrNameLst>
                                      </p:cBhvr>
                                      <p:to>
                                        <p:strVal val="visible"/>
                                      </p:to>
                                    </p:set>
                                    <p:anim calcmode="lin" valueType="num">
                                      <p:cBhvr>
                                        <p:cTn id="91" dur="400" fill="hold"/>
                                        <p:tgtEl>
                                          <p:spTgt spid="87"/>
                                        </p:tgtEl>
                                        <p:attrNameLst>
                                          <p:attrName>ppt_w</p:attrName>
                                        </p:attrNameLst>
                                      </p:cBhvr>
                                      <p:tavLst>
                                        <p:tav tm="0">
                                          <p:val>
                                            <p:fltVal val="0"/>
                                          </p:val>
                                        </p:tav>
                                        <p:tav tm="100000">
                                          <p:val>
                                            <p:strVal val="#ppt_w"/>
                                          </p:val>
                                        </p:tav>
                                      </p:tavLst>
                                    </p:anim>
                                    <p:anim calcmode="lin" valueType="num">
                                      <p:cBhvr>
                                        <p:cTn id="92" dur="400" fill="hold"/>
                                        <p:tgtEl>
                                          <p:spTgt spid="87"/>
                                        </p:tgtEl>
                                        <p:attrNameLst>
                                          <p:attrName>ppt_h</p:attrName>
                                        </p:attrNameLst>
                                      </p:cBhvr>
                                      <p:tavLst>
                                        <p:tav tm="0">
                                          <p:val>
                                            <p:fltVal val="0"/>
                                          </p:val>
                                        </p:tav>
                                        <p:tav tm="100000">
                                          <p:val>
                                            <p:strVal val="#ppt_h"/>
                                          </p:val>
                                        </p:tav>
                                      </p:tavLst>
                                    </p:anim>
                                    <p:animEffect transition="in" filter="fade">
                                      <p:cBhvr>
                                        <p:cTn id="93" dur="400"/>
                                        <p:tgtEl>
                                          <p:spTgt spid="87"/>
                                        </p:tgtEl>
                                      </p:cBhvr>
                                    </p:animEffect>
                                  </p:childTnLst>
                                </p:cTn>
                              </p:par>
                              <p:par>
                                <p:cTn id="94" presetID="53" presetClass="entr" presetSubtype="16" fill="hold" nodeType="withEffect">
                                  <p:stCondLst>
                                    <p:cond delay="0"/>
                                  </p:stCondLst>
                                  <p:childTnLst>
                                    <p:set>
                                      <p:cBhvr>
                                        <p:cTn id="95" dur="1" fill="hold">
                                          <p:stCondLst>
                                            <p:cond delay="0"/>
                                          </p:stCondLst>
                                        </p:cTn>
                                        <p:tgtEl>
                                          <p:spTgt spid="84"/>
                                        </p:tgtEl>
                                        <p:attrNameLst>
                                          <p:attrName>style.visibility</p:attrName>
                                        </p:attrNameLst>
                                      </p:cBhvr>
                                      <p:to>
                                        <p:strVal val="visible"/>
                                      </p:to>
                                    </p:set>
                                    <p:anim calcmode="lin" valueType="num">
                                      <p:cBhvr>
                                        <p:cTn id="96" dur="400" fill="hold"/>
                                        <p:tgtEl>
                                          <p:spTgt spid="84"/>
                                        </p:tgtEl>
                                        <p:attrNameLst>
                                          <p:attrName>ppt_w</p:attrName>
                                        </p:attrNameLst>
                                      </p:cBhvr>
                                      <p:tavLst>
                                        <p:tav tm="0">
                                          <p:val>
                                            <p:fltVal val="0"/>
                                          </p:val>
                                        </p:tav>
                                        <p:tav tm="100000">
                                          <p:val>
                                            <p:strVal val="#ppt_w"/>
                                          </p:val>
                                        </p:tav>
                                      </p:tavLst>
                                    </p:anim>
                                    <p:anim calcmode="lin" valueType="num">
                                      <p:cBhvr>
                                        <p:cTn id="97" dur="400" fill="hold"/>
                                        <p:tgtEl>
                                          <p:spTgt spid="84"/>
                                        </p:tgtEl>
                                        <p:attrNameLst>
                                          <p:attrName>ppt_h</p:attrName>
                                        </p:attrNameLst>
                                      </p:cBhvr>
                                      <p:tavLst>
                                        <p:tav tm="0">
                                          <p:val>
                                            <p:fltVal val="0"/>
                                          </p:val>
                                        </p:tav>
                                        <p:tav tm="100000">
                                          <p:val>
                                            <p:strVal val="#ppt_h"/>
                                          </p:val>
                                        </p:tav>
                                      </p:tavLst>
                                    </p:anim>
                                    <p:animEffect transition="in" filter="fade">
                                      <p:cBhvr>
                                        <p:cTn id="98" dur="400"/>
                                        <p:tgtEl>
                                          <p:spTgt spid="84"/>
                                        </p:tgtEl>
                                      </p:cBhvr>
                                    </p:animEffect>
                                  </p:childTnLst>
                                </p:cTn>
                              </p:par>
                            </p:childTnLst>
                          </p:cTn>
                        </p:par>
                        <p:par>
                          <p:cTn id="99" fill="hold">
                            <p:stCondLst>
                              <p:cond delay="3200"/>
                            </p:stCondLst>
                            <p:childTnLst>
                              <p:par>
                                <p:cTn id="100" presetID="53" presetClass="entr" presetSubtype="16" fill="hold" grpId="0" nodeType="afterEffect">
                                  <p:stCondLst>
                                    <p:cond delay="0"/>
                                  </p:stCondLst>
                                  <p:childTnLst>
                                    <p:set>
                                      <p:cBhvr>
                                        <p:cTn id="101" dur="1" fill="hold">
                                          <p:stCondLst>
                                            <p:cond delay="0"/>
                                          </p:stCondLst>
                                        </p:cTn>
                                        <p:tgtEl>
                                          <p:spTgt spid="95"/>
                                        </p:tgtEl>
                                        <p:attrNameLst>
                                          <p:attrName>style.visibility</p:attrName>
                                        </p:attrNameLst>
                                      </p:cBhvr>
                                      <p:to>
                                        <p:strVal val="visible"/>
                                      </p:to>
                                    </p:set>
                                    <p:anim calcmode="lin" valueType="num">
                                      <p:cBhvr>
                                        <p:cTn id="102" dur="600" fill="hold"/>
                                        <p:tgtEl>
                                          <p:spTgt spid="95"/>
                                        </p:tgtEl>
                                        <p:attrNameLst>
                                          <p:attrName>ppt_w</p:attrName>
                                        </p:attrNameLst>
                                      </p:cBhvr>
                                      <p:tavLst>
                                        <p:tav tm="0">
                                          <p:val>
                                            <p:fltVal val="0"/>
                                          </p:val>
                                        </p:tav>
                                        <p:tav tm="100000">
                                          <p:val>
                                            <p:strVal val="#ppt_w"/>
                                          </p:val>
                                        </p:tav>
                                      </p:tavLst>
                                    </p:anim>
                                    <p:anim calcmode="lin" valueType="num">
                                      <p:cBhvr>
                                        <p:cTn id="103" dur="600" fill="hold"/>
                                        <p:tgtEl>
                                          <p:spTgt spid="95"/>
                                        </p:tgtEl>
                                        <p:attrNameLst>
                                          <p:attrName>ppt_h</p:attrName>
                                        </p:attrNameLst>
                                      </p:cBhvr>
                                      <p:tavLst>
                                        <p:tav tm="0">
                                          <p:val>
                                            <p:fltVal val="0"/>
                                          </p:val>
                                        </p:tav>
                                        <p:tav tm="100000">
                                          <p:val>
                                            <p:strVal val="#ppt_h"/>
                                          </p:val>
                                        </p:tav>
                                      </p:tavLst>
                                    </p:anim>
                                    <p:animEffect transition="in" filter="fade">
                                      <p:cBhvr>
                                        <p:cTn id="104" dur="600"/>
                                        <p:tgtEl>
                                          <p:spTgt spid="95"/>
                                        </p:tgtEl>
                                      </p:cBhvr>
                                    </p:animEffect>
                                  </p:childTnLst>
                                </p:cTn>
                              </p:par>
                              <p:par>
                                <p:cTn id="105" presetID="53" presetClass="entr" presetSubtype="16" fill="hold" nodeType="withEffect">
                                  <p:stCondLst>
                                    <p:cond delay="200"/>
                                  </p:stCondLst>
                                  <p:childTnLst>
                                    <p:set>
                                      <p:cBhvr>
                                        <p:cTn id="106" dur="1" fill="hold">
                                          <p:stCondLst>
                                            <p:cond delay="0"/>
                                          </p:stCondLst>
                                        </p:cTn>
                                        <p:tgtEl>
                                          <p:spTgt spid="92"/>
                                        </p:tgtEl>
                                        <p:attrNameLst>
                                          <p:attrName>style.visibility</p:attrName>
                                        </p:attrNameLst>
                                      </p:cBhvr>
                                      <p:to>
                                        <p:strVal val="visible"/>
                                      </p:to>
                                    </p:set>
                                    <p:anim calcmode="lin" valueType="num">
                                      <p:cBhvr>
                                        <p:cTn id="107" dur="600" fill="hold"/>
                                        <p:tgtEl>
                                          <p:spTgt spid="92"/>
                                        </p:tgtEl>
                                        <p:attrNameLst>
                                          <p:attrName>ppt_w</p:attrName>
                                        </p:attrNameLst>
                                      </p:cBhvr>
                                      <p:tavLst>
                                        <p:tav tm="0">
                                          <p:val>
                                            <p:fltVal val="0"/>
                                          </p:val>
                                        </p:tav>
                                        <p:tav tm="100000">
                                          <p:val>
                                            <p:strVal val="#ppt_w"/>
                                          </p:val>
                                        </p:tav>
                                      </p:tavLst>
                                    </p:anim>
                                    <p:anim calcmode="lin" valueType="num">
                                      <p:cBhvr>
                                        <p:cTn id="108" dur="600" fill="hold"/>
                                        <p:tgtEl>
                                          <p:spTgt spid="92"/>
                                        </p:tgtEl>
                                        <p:attrNameLst>
                                          <p:attrName>ppt_h</p:attrName>
                                        </p:attrNameLst>
                                      </p:cBhvr>
                                      <p:tavLst>
                                        <p:tav tm="0">
                                          <p:val>
                                            <p:fltVal val="0"/>
                                          </p:val>
                                        </p:tav>
                                        <p:tav tm="100000">
                                          <p:val>
                                            <p:strVal val="#ppt_h"/>
                                          </p:val>
                                        </p:tav>
                                      </p:tavLst>
                                    </p:anim>
                                    <p:animEffect transition="in" filter="fade">
                                      <p:cBhvr>
                                        <p:cTn id="109" dur="600"/>
                                        <p:tgtEl>
                                          <p:spTgt spid="92"/>
                                        </p:tgtEl>
                                      </p:cBhvr>
                                    </p:animEffect>
                                  </p:childTnLst>
                                </p:cTn>
                              </p:par>
                            </p:childTnLst>
                          </p:cTn>
                        </p:par>
                        <p:par>
                          <p:cTn id="110" fill="hold">
                            <p:stCondLst>
                              <p:cond delay="4000"/>
                            </p:stCondLst>
                            <p:childTnLst>
                              <p:par>
                                <p:cTn id="111" presetID="52" presetClass="entr" presetSubtype="0" fill="hold" grpId="0" nodeType="afterEffect">
                                  <p:stCondLst>
                                    <p:cond delay="0"/>
                                  </p:stCondLst>
                                  <p:childTnLst>
                                    <p:set>
                                      <p:cBhvr>
                                        <p:cTn id="112" dur="1" fill="hold">
                                          <p:stCondLst>
                                            <p:cond delay="0"/>
                                          </p:stCondLst>
                                        </p:cTn>
                                        <p:tgtEl>
                                          <p:spTgt spid="96"/>
                                        </p:tgtEl>
                                        <p:attrNameLst>
                                          <p:attrName>style.visibility</p:attrName>
                                        </p:attrNameLst>
                                      </p:cBhvr>
                                      <p:to>
                                        <p:strVal val="visible"/>
                                      </p:to>
                                    </p:set>
                                    <p:animScale>
                                      <p:cBhvr>
                                        <p:cTn id="113" dur="1000" decel="50000" fill="hold">
                                          <p:stCondLst>
                                            <p:cond delay="0"/>
                                          </p:stCondLst>
                                        </p:cTn>
                                        <p:tgtEl>
                                          <p:spTgt spid="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4" dur="1000" decel="50000" fill="hold">
                                          <p:stCondLst>
                                            <p:cond delay="0"/>
                                          </p:stCondLst>
                                        </p:cTn>
                                        <p:tgtEl>
                                          <p:spTgt spid="96"/>
                                        </p:tgtEl>
                                        <p:attrNameLst>
                                          <p:attrName>ppt_x</p:attrName>
                                          <p:attrName>ppt_y</p:attrName>
                                        </p:attrNameLst>
                                      </p:cBhvr>
                                    </p:animMotion>
                                    <p:animEffect transition="in" filter="fade">
                                      <p:cBhvr>
                                        <p:cTn id="115" dur="1000"/>
                                        <p:tgtEl>
                                          <p:spTgt spid="96"/>
                                        </p:tgtEl>
                                      </p:cBhvr>
                                    </p:animEffect>
                                  </p:childTnLst>
                                </p:cTn>
                              </p:par>
                              <p:par>
                                <p:cTn id="116" presetID="52" presetClass="entr" presetSubtype="0" fill="hold" grpId="0" nodeType="withEffect">
                                  <p:stCondLst>
                                    <p:cond delay="0"/>
                                  </p:stCondLst>
                                  <p:childTnLst>
                                    <p:set>
                                      <p:cBhvr>
                                        <p:cTn id="117" dur="1" fill="hold">
                                          <p:stCondLst>
                                            <p:cond delay="0"/>
                                          </p:stCondLst>
                                        </p:cTn>
                                        <p:tgtEl>
                                          <p:spTgt spid="97"/>
                                        </p:tgtEl>
                                        <p:attrNameLst>
                                          <p:attrName>style.visibility</p:attrName>
                                        </p:attrNameLst>
                                      </p:cBhvr>
                                      <p:to>
                                        <p:strVal val="visible"/>
                                      </p:to>
                                    </p:set>
                                    <p:animScale>
                                      <p:cBhvr>
                                        <p:cTn id="118" dur="1000" decel="50000" fill="hold">
                                          <p:stCondLst>
                                            <p:cond delay="0"/>
                                          </p:stCondLst>
                                        </p:cTn>
                                        <p:tgtEl>
                                          <p:spTgt spid="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9" dur="1000" decel="50000" fill="hold">
                                          <p:stCondLst>
                                            <p:cond delay="0"/>
                                          </p:stCondLst>
                                        </p:cTn>
                                        <p:tgtEl>
                                          <p:spTgt spid="97"/>
                                        </p:tgtEl>
                                        <p:attrNameLst>
                                          <p:attrName>ppt_x</p:attrName>
                                          <p:attrName>ppt_y</p:attrName>
                                        </p:attrNameLst>
                                      </p:cBhvr>
                                    </p:animMotion>
                                    <p:animEffect transition="in" filter="fade">
                                      <p:cBhvr>
                                        <p:cTn id="120" dur="1000"/>
                                        <p:tgtEl>
                                          <p:spTgt spid="97"/>
                                        </p:tgtEl>
                                      </p:cBhvr>
                                    </p:animEffect>
                                  </p:childTnLst>
                                </p:cTn>
                              </p:par>
                              <p:par>
                                <p:cTn id="121" presetID="52" presetClass="entr" presetSubtype="0" fill="hold" grpId="0" nodeType="withEffect">
                                  <p:stCondLst>
                                    <p:cond delay="200"/>
                                  </p:stCondLst>
                                  <p:childTnLst>
                                    <p:set>
                                      <p:cBhvr>
                                        <p:cTn id="122" dur="1" fill="hold">
                                          <p:stCondLst>
                                            <p:cond delay="0"/>
                                          </p:stCondLst>
                                        </p:cTn>
                                        <p:tgtEl>
                                          <p:spTgt spid="99"/>
                                        </p:tgtEl>
                                        <p:attrNameLst>
                                          <p:attrName>style.visibility</p:attrName>
                                        </p:attrNameLst>
                                      </p:cBhvr>
                                      <p:to>
                                        <p:strVal val="visible"/>
                                      </p:to>
                                    </p:set>
                                    <p:animScale>
                                      <p:cBhvr>
                                        <p:cTn id="123" dur="1000" decel="50000" fill="hold">
                                          <p:stCondLst>
                                            <p:cond delay="0"/>
                                          </p:stCondLst>
                                        </p:cTn>
                                        <p:tgtEl>
                                          <p:spTgt spid="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4" dur="1000" decel="50000" fill="hold">
                                          <p:stCondLst>
                                            <p:cond delay="0"/>
                                          </p:stCondLst>
                                        </p:cTn>
                                        <p:tgtEl>
                                          <p:spTgt spid="99"/>
                                        </p:tgtEl>
                                        <p:attrNameLst>
                                          <p:attrName>ppt_x</p:attrName>
                                          <p:attrName>ppt_y</p:attrName>
                                        </p:attrNameLst>
                                      </p:cBhvr>
                                    </p:animMotion>
                                    <p:animEffect transition="in" filter="fade">
                                      <p:cBhvr>
                                        <p:cTn id="125" dur="1000"/>
                                        <p:tgtEl>
                                          <p:spTgt spid="99"/>
                                        </p:tgtEl>
                                      </p:cBhvr>
                                    </p:animEffect>
                                  </p:childTnLst>
                                </p:cTn>
                              </p:par>
                              <p:par>
                                <p:cTn id="126" presetID="52" presetClass="entr" presetSubtype="0" fill="hold" grpId="0" nodeType="withEffect">
                                  <p:stCondLst>
                                    <p:cond delay="200"/>
                                  </p:stCondLst>
                                  <p:childTnLst>
                                    <p:set>
                                      <p:cBhvr>
                                        <p:cTn id="127" dur="1" fill="hold">
                                          <p:stCondLst>
                                            <p:cond delay="0"/>
                                          </p:stCondLst>
                                        </p:cTn>
                                        <p:tgtEl>
                                          <p:spTgt spid="98"/>
                                        </p:tgtEl>
                                        <p:attrNameLst>
                                          <p:attrName>style.visibility</p:attrName>
                                        </p:attrNameLst>
                                      </p:cBhvr>
                                      <p:to>
                                        <p:strVal val="visible"/>
                                      </p:to>
                                    </p:set>
                                    <p:animScale>
                                      <p:cBhvr>
                                        <p:cTn id="128" dur="1000" decel="50000" fill="hold">
                                          <p:stCondLst>
                                            <p:cond delay="0"/>
                                          </p:stCondLst>
                                        </p:cTn>
                                        <p:tgtEl>
                                          <p:spTgt spid="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9" dur="1000" decel="50000" fill="hold">
                                          <p:stCondLst>
                                            <p:cond delay="0"/>
                                          </p:stCondLst>
                                        </p:cTn>
                                        <p:tgtEl>
                                          <p:spTgt spid="98"/>
                                        </p:tgtEl>
                                        <p:attrNameLst>
                                          <p:attrName>ppt_x</p:attrName>
                                          <p:attrName>ppt_y</p:attrName>
                                        </p:attrNameLst>
                                      </p:cBhvr>
                                    </p:animMotion>
                                    <p:animEffect transition="in" filter="fade">
                                      <p:cBhvr>
                                        <p:cTn id="130" dur="1000"/>
                                        <p:tgtEl>
                                          <p:spTgt spid="98"/>
                                        </p:tgtEl>
                                      </p:cBhvr>
                                    </p:animEffect>
                                  </p:childTnLst>
                                </p:cTn>
                              </p:par>
                              <p:par>
                                <p:cTn id="131" presetID="52" presetClass="entr" presetSubtype="0" fill="hold" grpId="0" nodeType="withEffect">
                                  <p:stCondLst>
                                    <p:cond delay="400"/>
                                  </p:stCondLst>
                                  <p:childTnLst>
                                    <p:set>
                                      <p:cBhvr>
                                        <p:cTn id="132" dur="1" fill="hold">
                                          <p:stCondLst>
                                            <p:cond delay="0"/>
                                          </p:stCondLst>
                                        </p:cTn>
                                        <p:tgtEl>
                                          <p:spTgt spid="101"/>
                                        </p:tgtEl>
                                        <p:attrNameLst>
                                          <p:attrName>style.visibility</p:attrName>
                                        </p:attrNameLst>
                                      </p:cBhvr>
                                      <p:to>
                                        <p:strVal val="visible"/>
                                      </p:to>
                                    </p:set>
                                    <p:animScale>
                                      <p:cBhvr>
                                        <p:cTn id="133" dur="1000" decel="50000" fill="hold">
                                          <p:stCondLst>
                                            <p:cond delay="0"/>
                                          </p:stCondLst>
                                        </p:cTn>
                                        <p:tgtEl>
                                          <p:spTgt spid="1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4" dur="1000" decel="50000" fill="hold">
                                          <p:stCondLst>
                                            <p:cond delay="0"/>
                                          </p:stCondLst>
                                        </p:cTn>
                                        <p:tgtEl>
                                          <p:spTgt spid="101"/>
                                        </p:tgtEl>
                                        <p:attrNameLst>
                                          <p:attrName>ppt_x</p:attrName>
                                          <p:attrName>ppt_y</p:attrName>
                                        </p:attrNameLst>
                                      </p:cBhvr>
                                    </p:animMotion>
                                    <p:animEffect transition="in" filter="fade">
                                      <p:cBhvr>
                                        <p:cTn id="135" dur="1000"/>
                                        <p:tgtEl>
                                          <p:spTgt spid="101"/>
                                        </p:tgtEl>
                                      </p:cBhvr>
                                    </p:animEffect>
                                  </p:childTnLst>
                                </p:cTn>
                              </p:par>
                              <p:par>
                                <p:cTn id="136" presetID="52" presetClass="entr" presetSubtype="0" fill="hold" grpId="0" nodeType="withEffect">
                                  <p:stCondLst>
                                    <p:cond delay="400"/>
                                  </p:stCondLst>
                                  <p:childTnLst>
                                    <p:set>
                                      <p:cBhvr>
                                        <p:cTn id="137" dur="1" fill="hold">
                                          <p:stCondLst>
                                            <p:cond delay="0"/>
                                          </p:stCondLst>
                                        </p:cTn>
                                        <p:tgtEl>
                                          <p:spTgt spid="100"/>
                                        </p:tgtEl>
                                        <p:attrNameLst>
                                          <p:attrName>style.visibility</p:attrName>
                                        </p:attrNameLst>
                                      </p:cBhvr>
                                      <p:to>
                                        <p:strVal val="visible"/>
                                      </p:to>
                                    </p:set>
                                    <p:animScale>
                                      <p:cBhvr>
                                        <p:cTn id="138" dur="1000" decel="50000" fill="hold">
                                          <p:stCondLst>
                                            <p:cond delay="0"/>
                                          </p:stCondLst>
                                        </p:cTn>
                                        <p:tgtEl>
                                          <p:spTgt spid="1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9" dur="1000" decel="50000" fill="hold">
                                          <p:stCondLst>
                                            <p:cond delay="0"/>
                                          </p:stCondLst>
                                        </p:cTn>
                                        <p:tgtEl>
                                          <p:spTgt spid="100"/>
                                        </p:tgtEl>
                                        <p:attrNameLst>
                                          <p:attrName>ppt_x</p:attrName>
                                          <p:attrName>ppt_y</p:attrName>
                                        </p:attrNameLst>
                                      </p:cBhvr>
                                    </p:animMotion>
                                    <p:animEffect transition="in" filter="fade">
                                      <p:cBhvr>
                                        <p:cTn id="140" dur="1000"/>
                                        <p:tgtEl>
                                          <p:spTgt spid="100"/>
                                        </p:tgtEl>
                                      </p:cBhvr>
                                    </p:animEffect>
                                  </p:childTnLst>
                                </p:cTn>
                              </p:par>
                              <p:par>
                                <p:cTn id="141" presetID="52" presetClass="entr" presetSubtype="0" fill="hold" grpId="0" nodeType="withEffect">
                                  <p:stCondLst>
                                    <p:cond delay="600"/>
                                  </p:stCondLst>
                                  <p:childTnLst>
                                    <p:set>
                                      <p:cBhvr>
                                        <p:cTn id="142" dur="1" fill="hold">
                                          <p:stCondLst>
                                            <p:cond delay="0"/>
                                          </p:stCondLst>
                                        </p:cTn>
                                        <p:tgtEl>
                                          <p:spTgt spid="103"/>
                                        </p:tgtEl>
                                        <p:attrNameLst>
                                          <p:attrName>style.visibility</p:attrName>
                                        </p:attrNameLst>
                                      </p:cBhvr>
                                      <p:to>
                                        <p:strVal val="visible"/>
                                      </p:to>
                                    </p:set>
                                    <p:animScale>
                                      <p:cBhvr>
                                        <p:cTn id="143" dur="1000" decel="50000" fill="hold">
                                          <p:stCondLst>
                                            <p:cond delay="0"/>
                                          </p:stCondLst>
                                        </p:cTn>
                                        <p:tgtEl>
                                          <p:spTgt spid="10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4" dur="1000" decel="50000" fill="hold">
                                          <p:stCondLst>
                                            <p:cond delay="0"/>
                                          </p:stCondLst>
                                        </p:cTn>
                                        <p:tgtEl>
                                          <p:spTgt spid="103"/>
                                        </p:tgtEl>
                                        <p:attrNameLst>
                                          <p:attrName>ppt_x</p:attrName>
                                          <p:attrName>ppt_y</p:attrName>
                                        </p:attrNameLst>
                                      </p:cBhvr>
                                    </p:animMotion>
                                    <p:animEffect transition="in" filter="fade">
                                      <p:cBhvr>
                                        <p:cTn id="145" dur="1000"/>
                                        <p:tgtEl>
                                          <p:spTgt spid="103"/>
                                        </p:tgtEl>
                                      </p:cBhvr>
                                    </p:animEffect>
                                  </p:childTnLst>
                                </p:cTn>
                              </p:par>
                              <p:par>
                                <p:cTn id="146" presetID="52" presetClass="entr" presetSubtype="0" fill="hold" grpId="0" nodeType="withEffect">
                                  <p:stCondLst>
                                    <p:cond delay="600"/>
                                  </p:stCondLst>
                                  <p:childTnLst>
                                    <p:set>
                                      <p:cBhvr>
                                        <p:cTn id="147" dur="1" fill="hold">
                                          <p:stCondLst>
                                            <p:cond delay="0"/>
                                          </p:stCondLst>
                                        </p:cTn>
                                        <p:tgtEl>
                                          <p:spTgt spid="102"/>
                                        </p:tgtEl>
                                        <p:attrNameLst>
                                          <p:attrName>style.visibility</p:attrName>
                                        </p:attrNameLst>
                                      </p:cBhvr>
                                      <p:to>
                                        <p:strVal val="visible"/>
                                      </p:to>
                                    </p:set>
                                    <p:animScale>
                                      <p:cBhvr>
                                        <p:cTn id="148" dur="1000" decel="50000" fill="hold">
                                          <p:stCondLst>
                                            <p:cond delay="0"/>
                                          </p:stCondLst>
                                        </p:cTn>
                                        <p:tgtEl>
                                          <p:spTgt spid="10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9" dur="1000" decel="50000" fill="hold">
                                          <p:stCondLst>
                                            <p:cond delay="0"/>
                                          </p:stCondLst>
                                        </p:cTn>
                                        <p:tgtEl>
                                          <p:spTgt spid="102"/>
                                        </p:tgtEl>
                                        <p:attrNameLst>
                                          <p:attrName>ppt_x</p:attrName>
                                          <p:attrName>ppt_y</p:attrName>
                                        </p:attrNameLst>
                                      </p:cBhvr>
                                    </p:animMotion>
                                    <p:animEffect transition="in" filter="fade">
                                      <p:cBhvr>
                                        <p:cTn id="150" dur="1000"/>
                                        <p:tgtEl>
                                          <p:spTgt spid="102"/>
                                        </p:tgtEl>
                                      </p:cBhvr>
                                    </p:animEffect>
                                  </p:childTnLst>
                                </p:cTn>
                              </p:par>
                            </p:childTnLst>
                          </p:cTn>
                        </p:par>
                        <p:par>
                          <p:cTn id="151" fill="hold">
                            <p:stCondLst>
                              <p:cond delay="5600"/>
                            </p:stCondLst>
                            <p:childTnLst>
                              <p:par>
                                <p:cTn id="152" presetID="2" presetClass="entr" presetSubtype="9" fill="hold" grpId="0" nodeType="afterEffect">
                                  <p:stCondLst>
                                    <p:cond delay="0"/>
                                  </p:stCondLst>
                                  <p:childTnLst>
                                    <p:set>
                                      <p:cBhvr>
                                        <p:cTn id="153" dur="1" fill="hold">
                                          <p:stCondLst>
                                            <p:cond delay="0"/>
                                          </p:stCondLst>
                                        </p:cTn>
                                        <p:tgtEl>
                                          <p:spTgt spid="77"/>
                                        </p:tgtEl>
                                        <p:attrNameLst>
                                          <p:attrName>style.visibility</p:attrName>
                                        </p:attrNameLst>
                                      </p:cBhvr>
                                      <p:to>
                                        <p:strVal val="visible"/>
                                      </p:to>
                                    </p:set>
                                    <p:anim calcmode="lin" valueType="num">
                                      <p:cBhvr additive="base">
                                        <p:cTn id="154" dur="500" fill="hold"/>
                                        <p:tgtEl>
                                          <p:spTgt spid="77"/>
                                        </p:tgtEl>
                                        <p:attrNameLst>
                                          <p:attrName>ppt_x</p:attrName>
                                        </p:attrNameLst>
                                      </p:cBhvr>
                                      <p:tavLst>
                                        <p:tav tm="0">
                                          <p:val>
                                            <p:strVal val="0-#ppt_w/2"/>
                                          </p:val>
                                        </p:tav>
                                        <p:tav tm="100000">
                                          <p:val>
                                            <p:strVal val="#ppt_x"/>
                                          </p:val>
                                        </p:tav>
                                      </p:tavLst>
                                    </p:anim>
                                    <p:anim calcmode="lin" valueType="num">
                                      <p:cBhvr additive="base">
                                        <p:cTn id="155" dur="500" fill="hold"/>
                                        <p:tgtEl>
                                          <p:spTgt spid="77"/>
                                        </p:tgtEl>
                                        <p:attrNameLst>
                                          <p:attrName>ppt_y</p:attrName>
                                        </p:attrNameLst>
                                      </p:cBhvr>
                                      <p:tavLst>
                                        <p:tav tm="0">
                                          <p:val>
                                            <p:strVal val="0-#ppt_h/2"/>
                                          </p:val>
                                        </p:tav>
                                        <p:tav tm="100000">
                                          <p:val>
                                            <p:strVal val="#ppt_y"/>
                                          </p:val>
                                        </p:tav>
                                      </p:tavLst>
                                    </p:anim>
                                  </p:childTnLst>
                                </p:cTn>
                              </p:par>
                            </p:childTnLst>
                          </p:cTn>
                        </p:par>
                        <p:par>
                          <p:cTn id="156" fill="hold">
                            <p:stCondLst>
                              <p:cond delay="6100"/>
                            </p:stCondLst>
                            <p:childTnLst>
                              <p:par>
                                <p:cTn id="157" presetID="2" presetClass="entr" presetSubtype="12" fill="hold" grpId="0" nodeType="afterEffect">
                                  <p:stCondLst>
                                    <p:cond delay="0"/>
                                  </p:stCondLst>
                                  <p:childTnLst>
                                    <p:set>
                                      <p:cBhvr>
                                        <p:cTn id="158" dur="1" fill="hold">
                                          <p:stCondLst>
                                            <p:cond delay="0"/>
                                          </p:stCondLst>
                                        </p:cTn>
                                        <p:tgtEl>
                                          <p:spTgt spid="79"/>
                                        </p:tgtEl>
                                        <p:attrNameLst>
                                          <p:attrName>style.visibility</p:attrName>
                                        </p:attrNameLst>
                                      </p:cBhvr>
                                      <p:to>
                                        <p:strVal val="visible"/>
                                      </p:to>
                                    </p:set>
                                    <p:anim calcmode="lin" valueType="num">
                                      <p:cBhvr additive="base">
                                        <p:cTn id="159" dur="500" fill="hold"/>
                                        <p:tgtEl>
                                          <p:spTgt spid="79"/>
                                        </p:tgtEl>
                                        <p:attrNameLst>
                                          <p:attrName>ppt_x</p:attrName>
                                        </p:attrNameLst>
                                      </p:cBhvr>
                                      <p:tavLst>
                                        <p:tav tm="0">
                                          <p:val>
                                            <p:strVal val="0-#ppt_w/2"/>
                                          </p:val>
                                        </p:tav>
                                        <p:tav tm="100000">
                                          <p:val>
                                            <p:strVal val="#ppt_x"/>
                                          </p:val>
                                        </p:tav>
                                      </p:tavLst>
                                    </p:anim>
                                    <p:anim calcmode="lin" valueType="num">
                                      <p:cBhvr additive="base">
                                        <p:cTn id="160" dur="500" fill="hold"/>
                                        <p:tgtEl>
                                          <p:spTgt spid="79"/>
                                        </p:tgtEl>
                                        <p:attrNameLst>
                                          <p:attrName>ppt_y</p:attrName>
                                        </p:attrNameLst>
                                      </p:cBhvr>
                                      <p:tavLst>
                                        <p:tav tm="0">
                                          <p:val>
                                            <p:strVal val="1+#ppt_h/2"/>
                                          </p:val>
                                        </p:tav>
                                        <p:tav tm="100000">
                                          <p:val>
                                            <p:strVal val="#ppt_y"/>
                                          </p:val>
                                        </p:tav>
                                      </p:tavLst>
                                    </p:anim>
                                  </p:childTnLst>
                                </p:cTn>
                              </p:par>
                            </p:childTnLst>
                          </p:cTn>
                        </p:par>
                        <p:par>
                          <p:cTn id="161" fill="hold">
                            <p:stCondLst>
                              <p:cond delay="6600"/>
                            </p:stCondLst>
                            <p:childTnLst>
                              <p:par>
                                <p:cTn id="162" presetID="2" presetClass="entr" presetSubtype="9" fill="hold" grpId="0" nodeType="afterEffect">
                                  <p:stCondLst>
                                    <p:cond delay="0"/>
                                  </p:stCondLst>
                                  <p:childTnLst>
                                    <p:set>
                                      <p:cBhvr>
                                        <p:cTn id="163" dur="1" fill="hold">
                                          <p:stCondLst>
                                            <p:cond delay="0"/>
                                          </p:stCondLst>
                                        </p:cTn>
                                        <p:tgtEl>
                                          <p:spTgt spid="78"/>
                                        </p:tgtEl>
                                        <p:attrNameLst>
                                          <p:attrName>style.visibility</p:attrName>
                                        </p:attrNameLst>
                                      </p:cBhvr>
                                      <p:to>
                                        <p:strVal val="visible"/>
                                      </p:to>
                                    </p:set>
                                    <p:anim calcmode="lin" valueType="num">
                                      <p:cBhvr additive="base">
                                        <p:cTn id="164" dur="500" fill="hold"/>
                                        <p:tgtEl>
                                          <p:spTgt spid="78"/>
                                        </p:tgtEl>
                                        <p:attrNameLst>
                                          <p:attrName>ppt_x</p:attrName>
                                        </p:attrNameLst>
                                      </p:cBhvr>
                                      <p:tavLst>
                                        <p:tav tm="0">
                                          <p:val>
                                            <p:strVal val="0-#ppt_w/2"/>
                                          </p:val>
                                        </p:tav>
                                        <p:tav tm="100000">
                                          <p:val>
                                            <p:strVal val="#ppt_x"/>
                                          </p:val>
                                        </p:tav>
                                      </p:tavLst>
                                    </p:anim>
                                    <p:anim calcmode="lin" valueType="num">
                                      <p:cBhvr additive="base">
                                        <p:cTn id="165" dur="500" fill="hold"/>
                                        <p:tgtEl>
                                          <p:spTgt spid="7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animBg="1"/>
      <p:bldP spid="83" grpId="0"/>
      <p:bldP spid="87" grpId="0"/>
      <p:bldP spid="91" grpId="0"/>
      <p:bldP spid="95" grpId="0"/>
      <p:bldP spid="96" grpId="0" animBg="1"/>
      <p:bldP spid="97" grpId="0"/>
      <p:bldP spid="98" grpId="0" animBg="1"/>
      <p:bldP spid="99" grpId="0"/>
      <p:bldP spid="100" grpId="0" animBg="1"/>
      <p:bldP spid="101" grpId="0"/>
      <p:bldP spid="102" grpId="0" animBg="1"/>
      <p:bldP spid="103" grpId="0"/>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任意多边形: 形状 30"/>
          <p:cNvSpPr/>
          <p:nvPr/>
        </p:nvSpPr>
        <p:spPr>
          <a:xfrm>
            <a:off x="1710188" y="2182677"/>
            <a:ext cx="9169539" cy="3374404"/>
          </a:xfrm>
          <a:custGeom>
            <a:avLst/>
            <a:gdLst>
              <a:gd name="connsiteX0" fmla="*/ 0 w 9854119"/>
              <a:gd name="connsiteY0" fmla="*/ 1524075 h 3916015"/>
              <a:gd name="connsiteX1" fmla="*/ 1352144 w 9854119"/>
              <a:gd name="connsiteY1" fmla="*/ 1105786 h 3916015"/>
              <a:gd name="connsiteX2" fmla="*/ 3112851 w 9854119"/>
              <a:gd name="connsiteY2" fmla="*/ 3907352 h 3916015"/>
              <a:gd name="connsiteX3" fmla="*/ 6507804 w 9854119"/>
              <a:gd name="connsiteY3" fmla="*/ 45471 h 3916015"/>
              <a:gd name="connsiteX4" fmla="*/ 9854119 w 9854119"/>
              <a:gd name="connsiteY4" fmla="*/ 1786722 h 3916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4119" h="3916015">
                <a:moveTo>
                  <a:pt x="0" y="1524075"/>
                </a:moveTo>
                <a:cubicBezTo>
                  <a:pt x="416667" y="1116324"/>
                  <a:pt x="833335" y="708573"/>
                  <a:pt x="1352144" y="1105786"/>
                </a:cubicBezTo>
                <a:cubicBezTo>
                  <a:pt x="1870953" y="1502999"/>
                  <a:pt x="2253574" y="4084071"/>
                  <a:pt x="3112851" y="3907352"/>
                </a:cubicBezTo>
                <a:cubicBezTo>
                  <a:pt x="3972128" y="3730633"/>
                  <a:pt x="5384259" y="398909"/>
                  <a:pt x="6507804" y="45471"/>
                </a:cubicBezTo>
                <a:cubicBezTo>
                  <a:pt x="7631349" y="-307967"/>
                  <a:pt x="9306128" y="1506241"/>
                  <a:pt x="9854119" y="1786722"/>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j-lt"/>
            </a:endParaRPr>
          </a:p>
        </p:txBody>
      </p:sp>
      <p:sp>
        <p:nvSpPr>
          <p:cNvPr id="9" name="Oval 11"/>
          <p:cNvSpPr>
            <a:spLocks noChangeArrowheads="1"/>
          </p:cNvSpPr>
          <p:nvPr/>
        </p:nvSpPr>
        <p:spPr bwMode="auto">
          <a:xfrm>
            <a:off x="900634" y="3430804"/>
            <a:ext cx="1098550" cy="1100138"/>
          </a:xfrm>
          <a:prstGeom prst="ellipse">
            <a:avLst/>
          </a:prstGeom>
          <a:solidFill>
            <a:srgbClr val="669121"/>
          </a:solidFill>
          <a:ln>
            <a:solidFill>
              <a:schemeClr val="bg1"/>
            </a:solidFill>
          </a:ln>
          <a:effectLst>
            <a:outerShdw blurRad="50800" dist="38100" dir="8100000" algn="tr"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bg1"/>
              </a:solidFill>
              <a:latin typeface="+mj-lt"/>
            </a:endParaRPr>
          </a:p>
        </p:txBody>
      </p:sp>
      <p:sp>
        <p:nvSpPr>
          <p:cNvPr id="10" name="Oval 9"/>
          <p:cNvSpPr>
            <a:spLocks noChangeArrowheads="1"/>
          </p:cNvSpPr>
          <p:nvPr/>
        </p:nvSpPr>
        <p:spPr bwMode="auto">
          <a:xfrm>
            <a:off x="3980384" y="4456943"/>
            <a:ext cx="1100138" cy="1100138"/>
          </a:xfrm>
          <a:prstGeom prst="ellipse">
            <a:avLst/>
          </a:prstGeom>
          <a:solidFill>
            <a:srgbClr val="669121"/>
          </a:solidFill>
          <a:ln>
            <a:solidFill>
              <a:schemeClr val="bg1"/>
            </a:solidFill>
          </a:ln>
          <a:effectLst>
            <a:outerShdw blurRad="50800" dist="38100" dir="8100000" algn="tr"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bg1"/>
              </a:solidFill>
              <a:latin typeface="+mj-lt"/>
            </a:endParaRPr>
          </a:p>
        </p:txBody>
      </p:sp>
      <p:sp>
        <p:nvSpPr>
          <p:cNvPr id="11" name="Oval 11"/>
          <p:cNvSpPr>
            <a:spLocks noChangeArrowheads="1"/>
          </p:cNvSpPr>
          <p:nvPr/>
        </p:nvSpPr>
        <p:spPr bwMode="auto">
          <a:xfrm>
            <a:off x="5860515" y="3339254"/>
            <a:ext cx="1100137" cy="1100138"/>
          </a:xfrm>
          <a:prstGeom prst="ellipse">
            <a:avLst/>
          </a:prstGeom>
          <a:solidFill>
            <a:srgbClr val="669121"/>
          </a:solidFill>
          <a:ln>
            <a:solidFill>
              <a:schemeClr val="bg1"/>
            </a:solidFill>
          </a:ln>
          <a:effectLst>
            <a:outerShdw blurRad="50800" dist="38100" dir="8100000" algn="tr"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bg1"/>
              </a:solidFill>
              <a:latin typeface="+mj-lt"/>
            </a:endParaRPr>
          </a:p>
        </p:txBody>
      </p:sp>
      <p:sp>
        <p:nvSpPr>
          <p:cNvPr id="12" name="Oval 13"/>
          <p:cNvSpPr>
            <a:spLocks noChangeArrowheads="1"/>
          </p:cNvSpPr>
          <p:nvPr/>
        </p:nvSpPr>
        <p:spPr bwMode="auto">
          <a:xfrm>
            <a:off x="10784874" y="3379656"/>
            <a:ext cx="1100137" cy="1100138"/>
          </a:xfrm>
          <a:prstGeom prst="ellipse">
            <a:avLst/>
          </a:prstGeom>
          <a:solidFill>
            <a:srgbClr val="669121"/>
          </a:solidFill>
          <a:ln>
            <a:solidFill>
              <a:schemeClr val="bg1"/>
            </a:solidFill>
          </a:ln>
          <a:effectLst>
            <a:outerShdw blurRad="50800" dist="38100" dir="8100000" algn="tr"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bg1"/>
              </a:solidFill>
              <a:latin typeface="+mj-lt"/>
            </a:endParaRPr>
          </a:p>
        </p:txBody>
      </p:sp>
      <p:sp>
        <p:nvSpPr>
          <p:cNvPr id="13" name="Oval 29"/>
          <p:cNvSpPr>
            <a:spLocks noChangeArrowheads="1"/>
          </p:cNvSpPr>
          <p:nvPr/>
        </p:nvSpPr>
        <p:spPr bwMode="auto">
          <a:xfrm>
            <a:off x="7488486" y="2176165"/>
            <a:ext cx="1098550" cy="1100138"/>
          </a:xfrm>
          <a:prstGeom prst="ellipse">
            <a:avLst/>
          </a:prstGeom>
          <a:solidFill>
            <a:srgbClr val="669121"/>
          </a:solidFill>
          <a:ln>
            <a:solidFill>
              <a:schemeClr val="bg1"/>
            </a:solidFill>
          </a:ln>
          <a:effectLst>
            <a:outerShdw blurRad="50800" dist="38100" dir="8100000" algn="tr"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solidFill>
                <a:schemeClr val="bg1"/>
              </a:solidFill>
              <a:latin typeface="+mj-lt"/>
            </a:endParaRPr>
          </a:p>
        </p:txBody>
      </p:sp>
      <p:sp>
        <p:nvSpPr>
          <p:cNvPr id="14" name="TextBox 30"/>
          <p:cNvSpPr txBox="1">
            <a:spLocks noChangeArrowheads="1"/>
          </p:cNvSpPr>
          <p:nvPr/>
        </p:nvSpPr>
        <p:spPr bwMode="auto">
          <a:xfrm>
            <a:off x="812751" y="3818154"/>
            <a:ext cx="1296144"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tr-TR" altLang="zh-CN" sz="1499" dirty="0">
                <a:solidFill>
                  <a:schemeClr val="bg1"/>
                </a:solidFill>
                <a:latin typeface="+mj-lt"/>
                <a:ea typeface="幼圆" panose="02010509060101010101" pitchFamily="49" charset="-122"/>
              </a:rPr>
              <a:t>Evaluation</a:t>
            </a:r>
            <a:endParaRPr lang="zh-CN" altLang="en-US" sz="1499" dirty="0">
              <a:solidFill>
                <a:schemeClr val="bg1"/>
              </a:solidFill>
              <a:latin typeface="+mj-lt"/>
              <a:ea typeface="幼圆" panose="02010509060101010101" pitchFamily="49" charset="-122"/>
            </a:endParaRPr>
          </a:p>
        </p:txBody>
      </p:sp>
      <p:sp>
        <p:nvSpPr>
          <p:cNvPr id="16" name="TextBox 31"/>
          <p:cNvSpPr txBox="1">
            <a:spLocks noChangeArrowheads="1"/>
          </p:cNvSpPr>
          <p:nvPr/>
        </p:nvSpPr>
        <p:spPr bwMode="auto">
          <a:xfrm>
            <a:off x="5855752" y="3726604"/>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tr-TR" altLang="zh-CN" sz="1499" dirty="0">
                <a:solidFill>
                  <a:schemeClr val="bg1"/>
                </a:solidFill>
                <a:latin typeface="+mj-lt"/>
                <a:ea typeface="幼圆" panose="02010509060101010101" pitchFamily="49" charset="-122"/>
              </a:rPr>
              <a:t>Design</a:t>
            </a:r>
            <a:endParaRPr lang="zh-CN" altLang="en-US" sz="1499" dirty="0">
              <a:solidFill>
                <a:schemeClr val="bg1"/>
              </a:solidFill>
              <a:latin typeface="+mj-lt"/>
              <a:ea typeface="幼圆" panose="02010509060101010101" pitchFamily="49" charset="-122"/>
            </a:endParaRPr>
          </a:p>
        </p:txBody>
      </p:sp>
      <p:sp>
        <p:nvSpPr>
          <p:cNvPr id="18" name="TextBox 32"/>
          <p:cNvSpPr txBox="1">
            <a:spLocks noChangeArrowheads="1"/>
          </p:cNvSpPr>
          <p:nvPr/>
        </p:nvSpPr>
        <p:spPr bwMode="auto">
          <a:xfrm>
            <a:off x="10778523" y="3767006"/>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tr-TR" altLang="zh-CN" sz="1499" dirty="0" err="1">
                <a:solidFill>
                  <a:schemeClr val="bg1"/>
                </a:solidFill>
                <a:latin typeface="+mj-lt"/>
                <a:ea typeface="幼圆" panose="02010509060101010101" pitchFamily="49" charset="-122"/>
              </a:rPr>
              <a:t>Briefing</a:t>
            </a:r>
            <a:endParaRPr lang="zh-CN" altLang="en-US" sz="1499" dirty="0">
              <a:solidFill>
                <a:schemeClr val="bg1"/>
              </a:solidFill>
              <a:latin typeface="+mj-lt"/>
              <a:ea typeface="幼圆" panose="02010509060101010101" pitchFamily="49" charset="-122"/>
            </a:endParaRPr>
          </a:p>
        </p:txBody>
      </p:sp>
      <p:sp>
        <p:nvSpPr>
          <p:cNvPr id="19" name="TextBox 33"/>
          <p:cNvSpPr txBox="1">
            <a:spLocks noChangeArrowheads="1"/>
          </p:cNvSpPr>
          <p:nvPr/>
        </p:nvSpPr>
        <p:spPr bwMode="auto">
          <a:xfrm>
            <a:off x="7485311" y="2576215"/>
            <a:ext cx="1112837"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tr-TR" altLang="zh-CN" sz="1499" dirty="0" err="1">
                <a:solidFill>
                  <a:schemeClr val="bg1"/>
                </a:solidFill>
                <a:latin typeface="+mj-lt"/>
                <a:ea typeface="幼圆" panose="02010509060101010101" pitchFamily="49" charset="-122"/>
              </a:rPr>
              <a:t>Implement</a:t>
            </a:r>
            <a:endParaRPr lang="zh-CN" altLang="en-US" sz="1499" dirty="0">
              <a:solidFill>
                <a:schemeClr val="bg1"/>
              </a:solidFill>
              <a:latin typeface="+mj-lt"/>
              <a:ea typeface="幼圆" panose="02010509060101010101" pitchFamily="49" charset="-122"/>
            </a:endParaRPr>
          </a:p>
        </p:txBody>
      </p:sp>
      <p:sp>
        <p:nvSpPr>
          <p:cNvPr id="20" name="TextBox 34"/>
          <p:cNvSpPr txBox="1">
            <a:spLocks noChangeArrowheads="1"/>
          </p:cNvSpPr>
          <p:nvPr/>
        </p:nvSpPr>
        <p:spPr bwMode="auto">
          <a:xfrm>
            <a:off x="3906789" y="4856993"/>
            <a:ext cx="129845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tr-TR" altLang="zh-CN" sz="1499" dirty="0" err="1">
                <a:solidFill>
                  <a:schemeClr val="bg1"/>
                </a:solidFill>
                <a:latin typeface="+mj-lt"/>
                <a:ea typeface="幼圆" panose="02010509060101010101" pitchFamily="49" charset="-122"/>
              </a:rPr>
              <a:t>Workshops</a:t>
            </a:r>
            <a:endParaRPr lang="zh-CN" altLang="en-US" sz="1499" dirty="0">
              <a:solidFill>
                <a:schemeClr val="bg1"/>
              </a:solidFill>
              <a:latin typeface="+mj-lt"/>
              <a:ea typeface="幼圆" panose="02010509060101010101" pitchFamily="49" charset="-122"/>
            </a:endParaRPr>
          </a:p>
        </p:txBody>
      </p:sp>
      <p:sp>
        <p:nvSpPr>
          <p:cNvPr id="21" name="TextBox 35"/>
          <p:cNvSpPr txBox="1">
            <a:spLocks noChangeArrowheads="1"/>
          </p:cNvSpPr>
          <p:nvPr/>
        </p:nvSpPr>
        <p:spPr bwMode="auto">
          <a:xfrm>
            <a:off x="884759" y="2983129"/>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bg1"/>
                </a:solidFill>
                <a:latin typeface="+mj-lt"/>
                <a:ea typeface="幼圆" panose="02010509060101010101" pitchFamily="49" charset="-122"/>
              </a:rPr>
              <a:t>201</a:t>
            </a:r>
            <a:r>
              <a:rPr lang="tr-TR" sz="1499" dirty="0">
                <a:solidFill>
                  <a:schemeClr val="bg1"/>
                </a:solidFill>
                <a:latin typeface="+mj-lt"/>
                <a:ea typeface="幼圆" panose="02010509060101010101" pitchFamily="49" charset="-122"/>
              </a:rPr>
              <a:t>2</a:t>
            </a:r>
            <a:endParaRPr lang="zh-CN" altLang="en-US" sz="1499" dirty="0">
              <a:solidFill>
                <a:schemeClr val="bg1"/>
              </a:solidFill>
              <a:latin typeface="+mj-lt"/>
              <a:ea typeface="幼圆" panose="02010509060101010101" pitchFamily="49" charset="-122"/>
            </a:endParaRPr>
          </a:p>
        </p:txBody>
      </p:sp>
      <p:sp>
        <p:nvSpPr>
          <p:cNvPr id="22" name="TextBox 36"/>
          <p:cNvSpPr txBox="1">
            <a:spLocks noChangeArrowheads="1"/>
          </p:cNvSpPr>
          <p:nvPr/>
        </p:nvSpPr>
        <p:spPr bwMode="auto">
          <a:xfrm>
            <a:off x="3967684" y="5671095"/>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bg1"/>
                </a:solidFill>
                <a:latin typeface="+mj-lt"/>
                <a:ea typeface="幼圆" panose="02010509060101010101" pitchFamily="49" charset="-122"/>
              </a:rPr>
              <a:t>2013</a:t>
            </a:r>
            <a:endParaRPr lang="zh-CN" altLang="en-US" sz="1499" dirty="0">
              <a:solidFill>
                <a:schemeClr val="bg1"/>
              </a:solidFill>
              <a:latin typeface="+mj-lt"/>
              <a:ea typeface="幼圆" panose="02010509060101010101" pitchFamily="49" charset="-122"/>
            </a:endParaRPr>
          </a:p>
        </p:txBody>
      </p:sp>
      <p:sp>
        <p:nvSpPr>
          <p:cNvPr id="28" name="TextBox 37"/>
          <p:cNvSpPr txBox="1">
            <a:spLocks noChangeArrowheads="1"/>
          </p:cNvSpPr>
          <p:nvPr/>
        </p:nvSpPr>
        <p:spPr bwMode="auto">
          <a:xfrm>
            <a:off x="5905951" y="4504297"/>
            <a:ext cx="1112837"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bg1"/>
                </a:solidFill>
                <a:latin typeface="+mj-lt"/>
                <a:ea typeface="幼圆" panose="02010509060101010101" pitchFamily="49" charset="-122"/>
              </a:rPr>
              <a:t>2014</a:t>
            </a:r>
            <a:endParaRPr lang="zh-CN" altLang="en-US" sz="1499" dirty="0">
              <a:solidFill>
                <a:schemeClr val="bg1"/>
              </a:solidFill>
              <a:latin typeface="+mj-lt"/>
              <a:ea typeface="幼圆" panose="02010509060101010101" pitchFamily="49" charset="-122"/>
            </a:endParaRPr>
          </a:p>
        </p:txBody>
      </p:sp>
      <p:sp>
        <p:nvSpPr>
          <p:cNvPr id="29" name="TextBox 38"/>
          <p:cNvSpPr txBox="1">
            <a:spLocks noChangeArrowheads="1"/>
          </p:cNvSpPr>
          <p:nvPr/>
        </p:nvSpPr>
        <p:spPr bwMode="auto">
          <a:xfrm>
            <a:off x="7496423" y="3382665"/>
            <a:ext cx="11128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bg1"/>
                </a:solidFill>
                <a:latin typeface="+mj-lt"/>
                <a:ea typeface="幼圆" panose="02010509060101010101" pitchFamily="49" charset="-122"/>
              </a:rPr>
              <a:t>2015</a:t>
            </a:r>
            <a:endParaRPr lang="zh-CN" altLang="en-US" sz="1499" dirty="0">
              <a:solidFill>
                <a:schemeClr val="bg1"/>
              </a:solidFill>
              <a:latin typeface="+mj-lt"/>
              <a:ea typeface="幼圆" panose="02010509060101010101" pitchFamily="49" charset="-122"/>
            </a:endParaRPr>
          </a:p>
        </p:txBody>
      </p:sp>
      <p:sp>
        <p:nvSpPr>
          <p:cNvPr id="30" name="TextBox 39"/>
          <p:cNvSpPr txBox="1">
            <a:spLocks noChangeArrowheads="1"/>
          </p:cNvSpPr>
          <p:nvPr/>
        </p:nvSpPr>
        <p:spPr bwMode="auto">
          <a:xfrm>
            <a:off x="10825950" y="4530942"/>
            <a:ext cx="1112838"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sz="1499" dirty="0">
                <a:solidFill>
                  <a:schemeClr val="bg1"/>
                </a:solidFill>
                <a:latin typeface="+mj-lt"/>
                <a:ea typeface="幼圆" panose="02010509060101010101" pitchFamily="49" charset="-122"/>
              </a:rPr>
              <a:t>2016</a:t>
            </a:r>
            <a:endParaRPr lang="zh-CN" altLang="en-US" sz="1499" dirty="0">
              <a:solidFill>
                <a:schemeClr val="bg1"/>
              </a:solidFill>
              <a:latin typeface="+mj-lt"/>
              <a:ea typeface="幼圆" panose="02010509060101010101" pitchFamily="49" charset="-122"/>
            </a:endParaRPr>
          </a:p>
        </p:txBody>
      </p:sp>
      <p:grpSp>
        <p:nvGrpSpPr>
          <p:cNvPr id="4" name="组合 3"/>
          <p:cNvGrpSpPr/>
          <p:nvPr/>
        </p:nvGrpSpPr>
        <p:grpSpPr>
          <a:xfrm>
            <a:off x="0" y="0"/>
            <a:ext cx="4944426" cy="1903374"/>
            <a:chOff x="0" y="0"/>
            <a:chExt cx="4944426" cy="1903374"/>
          </a:xfrm>
        </p:grpSpPr>
        <p:pic>
          <p:nvPicPr>
            <p:cNvPr id="36" name="图片 3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2" name="组合 1"/>
            <p:cNvGrpSpPr/>
            <p:nvPr/>
          </p:nvGrpSpPr>
          <p:grpSpPr>
            <a:xfrm>
              <a:off x="1968756" y="143721"/>
              <a:ext cx="2975670" cy="1226301"/>
              <a:chOff x="812751" y="626048"/>
              <a:chExt cx="2975670" cy="1226301"/>
            </a:xfrm>
          </p:grpSpPr>
          <p:pic>
            <p:nvPicPr>
              <p:cNvPr id="32" name="图片 3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33" name="矩形 32"/>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err="1">
                    <a:solidFill>
                      <a:schemeClr val="tx1">
                        <a:lumMod val="85000"/>
                        <a:lumOff val="15000"/>
                      </a:schemeClr>
                    </a:solidFill>
                    <a:latin typeface="+mj-lt"/>
                    <a:ea typeface="幼圆" panose="02010509060101010101" pitchFamily="49" charset="-122"/>
                  </a:rPr>
                  <a:t>Public</a:t>
                </a:r>
                <a:endParaRPr lang="zh-CN" altLang="en-US" sz="2000" dirty="0">
                  <a:solidFill>
                    <a:schemeClr val="tx1">
                      <a:lumMod val="85000"/>
                      <a:lumOff val="15000"/>
                    </a:schemeClr>
                  </a:solidFill>
                  <a:latin typeface="+mj-lt"/>
                  <a:ea typeface="幼圆" panose="02010509060101010101" pitchFamily="49" charset="-122"/>
                </a:endParaRPr>
              </a:p>
            </p:txBody>
          </p:sp>
          <p:pic>
            <p:nvPicPr>
              <p:cNvPr id="34" name="图片 3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grpSp>
    </p:spTree>
    <p:custDataLst>
      <p:tags r:id="rId1"/>
    </p:custDataLst>
    <p:extLst>
      <p:ext uri="{BB962C8B-B14F-4D97-AF65-F5344CB8AC3E}">
        <p14:creationId xmlns:p14="http://schemas.microsoft.com/office/powerpoint/2010/main" val="409767490"/>
      </p:ext>
    </p:extLst>
  </p:cSld>
  <p:clrMapOvr>
    <a:masterClrMapping/>
  </p:clrMapOvr>
  <mc:AlternateContent xmlns:mc="http://schemas.openxmlformats.org/markup-compatibility/2006" xmlns:p14="http://schemas.microsoft.com/office/powerpoint/2010/main">
    <mc:Choice Requires="p14">
      <p:transition spd="slow" p14:dur="1600" advTm="2231">
        <p14:conveyor dir="l"/>
      </p:transition>
    </mc:Choice>
    <mc:Fallback xmlns="">
      <p:transition spd="slow" advTm="223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anim calcmode="lin" valueType="num">
                                      <p:cBhvr>
                                        <p:cTn id="8" dur="500" fill="hold"/>
                                        <p:tgtEl>
                                          <p:spTgt spid="21"/>
                                        </p:tgtEl>
                                        <p:attrNameLst>
                                          <p:attrName>ppt_x</p:attrName>
                                        </p:attrNameLst>
                                      </p:cBhvr>
                                      <p:tavLst>
                                        <p:tav tm="0">
                                          <p:val>
                                            <p:strVal val="#ppt_x"/>
                                          </p:val>
                                        </p:tav>
                                        <p:tav tm="100000">
                                          <p:val>
                                            <p:strVal val="#ppt_x"/>
                                          </p:val>
                                        </p:tav>
                                      </p:tavLst>
                                    </p:anim>
                                    <p:anim calcmode="lin" valueType="num">
                                      <p:cBhvr>
                                        <p:cTn id="9" dur="5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anim calcmode="lin" valueType="num">
                                      <p:cBhvr>
                                        <p:cTn id="13" dur="500" fill="hold"/>
                                        <p:tgtEl>
                                          <p:spTgt spid="14"/>
                                        </p:tgtEl>
                                        <p:attrNameLst>
                                          <p:attrName>ppt_x</p:attrName>
                                        </p:attrNameLst>
                                      </p:cBhvr>
                                      <p:tavLst>
                                        <p:tav tm="0">
                                          <p:val>
                                            <p:strVal val="#ppt_x"/>
                                          </p:val>
                                        </p:tav>
                                        <p:tav tm="100000">
                                          <p:val>
                                            <p:strVal val="#ppt_x"/>
                                          </p:val>
                                        </p:tav>
                                      </p:tavLst>
                                    </p:anim>
                                    <p:anim calcmode="lin" valueType="num">
                                      <p:cBhvr>
                                        <p:cTn id="14" dur="500" fill="hold"/>
                                        <p:tgtEl>
                                          <p:spTgt spid="1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anim calcmode="lin" valueType="num">
                                      <p:cBhvr>
                                        <p:cTn id="23" dur="500" fill="hold"/>
                                        <p:tgtEl>
                                          <p:spTgt spid="20"/>
                                        </p:tgtEl>
                                        <p:attrNameLst>
                                          <p:attrName>ppt_x</p:attrName>
                                        </p:attrNameLst>
                                      </p:cBhvr>
                                      <p:tavLst>
                                        <p:tav tm="0">
                                          <p:val>
                                            <p:strVal val="#ppt_x"/>
                                          </p:val>
                                        </p:tav>
                                        <p:tav tm="100000">
                                          <p:val>
                                            <p:strVal val="#ppt_x"/>
                                          </p:val>
                                        </p:tav>
                                      </p:tavLst>
                                    </p:anim>
                                    <p:anim calcmode="lin" valueType="num">
                                      <p:cBhvr>
                                        <p:cTn id="24" dur="5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anim calcmode="lin" valueType="num">
                                      <p:cBhvr>
                                        <p:cTn id="28" dur="500" fill="hold"/>
                                        <p:tgtEl>
                                          <p:spTgt spid="22"/>
                                        </p:tgtEl>
                                        <p:attrNameLst>
                                          <p:attrName>ppt_x</p:attrName>
                                        </p:attrNameLst>
                                      </p:cBhvr>
                                      <p:tavLst>
                                        <p:tav tm="0">
                                          <p:val>
                                            <p:strVal val="#ppt_x"/>
                                          </p:val>
                                        </p:tav>
                                        <p:tav tm="100000">
                                          <p:val>
                                            <p:strVal val="#ppt_x"/>
                                          </p:val>
                                        </p:tav>
                                      </p:tavLst>
                                    </p:anim>
                                    <p:anim calcmode="lin" valueType="num">
                                      <p:cBhvr>
                                        <p:cTn id="29" dur="500" fill="hold"/>
                                        <p:tgtEl>
                                          <p:spTgt spid="22"/>
                                        </p:tgtEl>
                                        <p:attrNameLst>
                                          <p:attrName>ppt_y</p:attrName>
                                        </p:attrNameLst>
                                      </p:cBhvr>
                                      <p:tavLst>
                                        <p:tav tm="0">
                                          <p:val>
                                            <p:strVal val="#ppt_y+.1"/>
                                          </p:val>
                                        </p:tav>
                                        <p:tav tm="100000">
                                          <p:val>
                                            <p:strVal val="#ppt_y"/>
                                          </p:val>
                                        </p:tav>
                                      </p:tavLst>
                                    </p:anim>
                                  </p:childTnLst>
                                </p:cTn>
                              </p:par>
                            </p:childTnLst>
                          </p:cTn>
                        </p:par>
                        <p:par>
                          <p:cTn id="30" fill="hold">
                            <p:stCondLst>
                              <p:cond delay="500"/>
                            </p:stCondLst>
                            <p:childTnLst>
                              <p:par>
                                <p:cTn id="31" presetID="47" presetClass="entr" presetSubtype="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anim calcmode="lin" valueType="num">
                                      <p:cBhvr>
                                        <p:cTn id="34" dur="500" fill="hold"/>
                                        <p:tgtEl>
                                          <p:spTgt spid="28"/>
                                        </p:tgtEl>
                                        <p:attrNameLst>
                                          <p:attrName>ppt_x</p:attrName>
                                        </p:attrNameLst>
                                      </p:cBhvr>
                                      <p:tavLst>
                                        <p:tav tm="0">
                                          <p:val>
                                            <p:strVal val="#ppt_x"/>
                                          </p:val>
                                        </p:tav>
                                        <p:tav tm="100000">
                                          <p:val>
                                            <p:strVal val="#ppt_x"/>
                                          </p:val>
                                        </p:tav>
                                      </p:tavLst>
                                    </p:anim>
                                    <p:anim calcmode="lin" valueType="num">
                                      <p:cBhvr>
                                        <p:cTn id="35" dur="500" fill="hold"/>
                                        <p:tgtEl>
                                          <p:spTgt spid="2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anim calcmode="lin" valueType="num">
                                      <p:cBhvr>
                                        <p:cTn id="39" dur="500" fill="hold"/>
                                        <p:tgtEl>
                                          <p:spTgt spid="11"/>
                                        </p:tgtEl>
                                        <p:attrNameLst>
                                          <p:attrName>ppt_x</p:attrName>
                                        </p:attrNameLst>
                                      </p:cBhvr>
                                      <p:tavLst>
                                        <p:tav tm="0">
                                          <p:val>
                                            <p:strVal val="#ppt_x"/>
                                          </p:val>
                                        </p:tav>
                                        <p:tav tm="100000">
                                          <p:val>
                                            <p:strVal val="#ppt_x"/>
                                          </p:val>
                                        </p:tav>
                                      </p:tavLst>
                                    </p:anim>
                                    <p:anim calcmode="lin" valueType="num">
                                      <p:cBhvr>
                                        <p:cTn id="40" dur="500" fill="hold"/>
                                        <p:tgtEl>
                                          <p:spTgt spid="11"/>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anim calcmode="lin" valueType="num">
                                      <p:cBhvr>
                                        <p:cTn id="44" dur="500" fill="hold"/>
                                        <p:tgtEl>
                                          <p:spTgt spid="16"/>
                                        </p:tgtEl>
                                        <p:attrNameLst>
                                          <p:attrName>ppt_x</p:attrName>
                                        </p:attrNameLst>
                                      </p:cBhvr>
                                      <p:tavLst>
                                        <p:tav tm="0">
                                          <p:val>
                                            <p:strVal val="#ppt_x"/>
                                          </p:val>
                                        </p:tav>
                                        <p:tav tm="100000">
                                          <p:val>
                                            <p:strVal val="#ppt_x"/>
                                          </p:val>
                                        </p:tav>
                                      </p:tavLst>
                                    </p:anim>
                                    <p:anim calcmode="lin" valueType="num">
                                      <p:cBhvr>
                                        <p:cTn id="45" dur="500" fill="hold"/>
                                        <p:tgtEl>
                                          <p:spTgt spid="16"/>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anim calcmode="lin" valueType="num">
                                      <p:cBhvr>
                                        <p:cTn id="49" dur="500" fill="hold"/>
                                        <p:tgtEl>
                                          <p:spTgt spid="13"/>
                                        </p:tgtEl>
                                        <p:attrNameLst>
                                          <p:attrName>ppt_x</p:attrName>
                                        </p:attrNameLst>
                                      </p:cBhvr>
                                      <p:tavLst>
                                        <p:tav tm="0">
                                          <p:val>
                                            <p:strVal val="#ppt_x"/>
                                          </p:val>
                                        </p:tav>
                                        <p:tav tm="100000">
                                          <p:val>
                                            <p:strVal val="#ppt_x"/>
                                          </p:val>
                                        </p:tav>
                                      </p:tavLst>
                                    </p:anim>
                                    <p:anim calcmode="lin" valueType="num">
                                      <p:cBhvr>
                                        <p:cTn id="50" dur="500" fill="hold"/>
                                        <p:tgtEl>
                                          <p:spTgt spid="13"/>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anim calcmode="lin" valueType="num">
                                      <p:cBhvr>
                                        <p:cTn id="54" dur="500" fill="hold"/>
                                        <p:tgtEl>
                                          <p:spTgt spid="19"/>
                                        </p:tgtEl>
                                        <p:attrNameLst>
                                          <p:attrName>ppt_x</p:attrName>
                                        </p:attrNameLst>
                                      </p:cBhvr>
                                      <p:tavLst>
                                        <p:tav tm="0">
                                          <p:val>
                                            <p:strVal val="#ppt_x"/>
                                          </p:val>
                                        </p:tav>
                                        <p:tav tm="100000">
                                          <p:val>
                                            <p:strVal val="#ppt_x"/>
                                          </p:val>
                                        </p:tav>
                                      </p:tavLst>
                                    </p:anim>
                                    <p:anim calcmode="lin" valueType="num">
                                      <p:cBhvr>
                                        <p:cTn id="55" dur="5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anim calcmode="lin" valueType="num">
                                      <p:cBhvr>
                                        <p:cTn id="59" dur="500" fill="hold"/>
                                        <p:tgtEl>
                                          <p:spTgt spid="29"/>
                                        </p:tgtEl>
                                        <p:attrNameLst>
                                          <p:attrName>ppt_x</p:attrName>
                                        </p:attrNameLst>
                                      </p:cBhvr>
                                      <p:tavLst>
                                        <p:tav tm="0">
                                          <p:val>
                                            <p:strVal val="#ppt_x"/>
                                          </p:val>
                                        </p:tav>
                                        <p:tav tm="100000">
                                          <p:val>
                                            <p:strVal val="#ppt_x"/>
                                          </p:val>
                                        </p:tav>
                                      </p:tavLst>
                                    </p:anim>
                                    <p:anim calcmode="lin" valueType="num">
                                      <p:cBhvr>
                                        <p:cTn id="60" dur="500" fill="hold"/>
                                        <p:tgtEl>
                                          <p:spTgt spid="29"/>
                                        </p:tgtEl>
                                        <p:attrNameLst>
                                          <p:attrName>ppt_y</p:attrName>
                                        </p:attrNameLst>
                                      </p:cBhvr>
                                      <p:tavLst>
                                        <p:tav tm="0">
                                          <p:val>
                                            <p:strVal val="#ppt_y+.1"/>
                                          </p:val>
                                        </p:tav>
                                        <p:tav tm="100000">
                                          <p:val>
                                            <p:strVal val="#ppt_y"/>
                                          </p:val>
                                        </p:tav>
                                      </p:tavLst>
                                    </p:anim>
                                  </p:childTnLst>
                                </p:cTn>
                              </p:par>
                            </p:childTnLst>
                          </p:cTn>
                        </p:par>
                        <p:par>
                          <p:cTn id="61" fill="hold">
                            <p:stCondLst>
                              <p:cond delay="1000"/>
                            </p:stCondLst>
                            <p:childTnLst>
                              <p:par>
                                <p:cTn id="62" presetID="47" presetClass="entr" presetSubtype="0"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anim calcmode="lin" valueType="num">
                                      <p:cBhvr>
                                        <p:cTn id="65" dur="500" fill="hold"/>
                                        <p:tgtEl>
                                          <p:spTgt spid="30"/>
                                        </p:tgtEl>
                                        <p:attrNameLst>
                                          <p:attrName>ppt_x</p:attrName>
                                        </p:attrNameLst>
                                      </p:cBhvr>
                                      <p:tavLst>
                                        <p:tav tm="0">
                                          <p:val>
                                            <p:strVal val="#ppt_x"/>
                                          </p:val>
                                        </p:tav>
                                        <p:tav tm="100000">
                                          <p:val>
                                            <p:strVal val="#ppt_x"/>
                                          </p:val>
                                        </p:tav>
                                      </p:tavLst>
                                    </p:anim>
                                    <p:anim calcmode="lin" valueType="num">
                                      <p:cBhvr>
                                        <p:cTn id="66" dur="500" fill="hold"/>
                                        <p:tgtEl>
                                          <p:spTgt spid="30"/>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fade">
                                      <p:cBhvr>
                                        <p:cTn id="69" dur="500"/>
                                        <p:tgtEl>
                                          <p:spTgt spid="12"/>
                                        </p:tgtEl>
                                      </p:cBhvr>
                                    </p:animEffect>
                                    <p:anim calcmode="lin" valueType="num">
                                      <p:cBhvr>
                                        <p:cTn id="70" dur="500" fill="hold"/>
                                        <p:tgtEl>
                                          <p:spTgt spid="12"/>
                                        </p:tgtEl>
                                        <p:attrNameLst>
                                          <p:attrName>ppt_x</p:attrName>
                                        </p:attrNameLst>
                                      </p:cBhvr>
                                      <p:tavLst>
                                        <p:tav tm="0">
                                          <p:val>
                                            <p:strVal val="#ppt_x"/>
                                          </p:val>
                                        </p:tav>
                                        <p:tav tm="100000">
                                          <p:val>
                                            <p:strVal val="#ppt_x"/>
                                          </p:val>
                                        </p:tav>
                                      </p:tavLst>
                                    </p:anim>
                                    <p:anim calcmode="lin" valueType="num">
                                      <p:cBhvr>
                                        <p:cTn id="71" dur="500" fill="hold"/>
                                        <p:tgtEl>
                                          <p:spTgt spid="12"/>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500"/>
                                        <p:tgtEl>
                                          <p:spTgt spid="18"/>
                                        </p:tgtEl>
                                      </p:cBhvr>
                                    </p:animEffect>
                                    <p:anim calcmode="lin" valueType="num">
                                      <p:cBhvr>
                                        <p:cTn id="75" dur="500" fill="hold"/>
                                        <p:tgtEl>
                                          <p:spTgt spid="18"/>
                                        </p:tgtEl>
                                        <p:attrNameLst>
                                          <p:attrName>ppt_x</p:attrName>
                                        </p:attrNameLst>
                                      </p:cBhvr>
                                      <p:tavLst>
                                        <p:tav tm="0">
                                          <p:val>
                                            <p:strVal val="#ppt_x"/>
                                          </p:val>
                                        </p:tav>
                                        <p:tav tm="100000">
                                          <p:val>
                                            <p:strVal val="#ppt_x"/>
                                          </p:val>
                                        </p:tav>
                                      </p:tavLst>
                                    </p:anim>
                                    <p:anim calcmode="lin" valueType="num">
                                      <p:cBhvr>
                                        <p:cTn id="76" dur="500" fill="hold"/>
                                        <p:tgtEl>
                                          <p:spTgt spid="18"/>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fade">
                                      <p:cBhvr>
                                        <p:cTn id="79" dur="500"/>
                                        <p:tgtEl>
                                          <p:spTgt spid="9"/>
                                        </p:tgtEl>
                                      </p:cBhvr>
                                    </p:animEffect>
                                    <p:anim calcmode="lin" valueType="num">
                                      <p:cBhvr>
                                        <p:cTn id="80" dur="500" fill="hold"/>
                                        <p:tgtEl>
                                          <p:spTgt spid="9"/>
                                        </p:tgtEl>
                                        <p:attrNameLst>
                                          <p:attrName>ppt_x</p:attrName>
                                        </p:attrNameLst>
                                      </p:cBhvr>
                                      <p:tavLst>
                                        <p:tav tm="0">
                                          <p:val>
                                            <p:strVal val="#ppt_x"/>
                                          </p:val>
                                        </p:tav>
                                        <p:tav tm="100000">
                                          <p:val>
                                            <p:strVal val="#ppt_x"/>
                                          </p:val>
                                        </p:tav>
                                      </p:tavLst>
                                    </p:anim>
                                    <p:anim calcmode="lin" valueType="num">
                                      <p:cBhvr>
                                        <p:cTn id="81"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utoUpdateAnimBg="0"/>
      <p:bldP spid="10" grpId="0" animBg="1" autoUpdateAnimBg="0"/>
      <p:bldP spid="11" grpId="0" animBg="1" autoUpdateAnimBg="0"/>
      <p:bldP spid="12" grpId="0" animBg="1" autoUpdateAnimBg="0"/>
      <p:bldP spid="13" grpId="0" animBg="1" autoUpdateAnimBg="0"/>
      <p:bldP spid="14" grpId="0" autoUpdateAnimBg="0"/>
      <p:bldP spid="16" grpId="0" autoUpdateAnimBg="0"/>
      <p:bldP spid="18" grpId="0" autoUpdateAnimBg="0"/>
      <p:bldP spid="19" grpId="0" autoUpdateAnimBg="0"/>
      <p:bldP spid="20" grpId="0" autoUpdateAnimBg="0"/>
      <p:bldP spid="21" grpId="0" autoUpdateAnimBg="0"/>
      <p:bldP spid="22" grpId="0" autoUpdateAnimBg="0"/>
      <p:bldP spid="28" grpId="0" autoUpdateAnimBg="0"/>
      <p:bldP spid="29" grpId="0" autoUpdateAnimBg="0"/>
      <p:bldP spid="30"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32" name="组合 31"/>
          <p:cNvGrpSpPr/>
          <p:nvPr/>
        </p:nvGrpSpPr>
        <p:grpSpPr>
          <a:xfrm>
            <a:off x="1968756" y="143721"/>
            <a:ext cx="2975670" cy="1226301"/>
            <a:chOff x="812751" y="626048"/>
            <a:chExt cx="2975670" cy="1226301"/>
          </a:xfrm>
        </p:grpSpPr>
        <p:pic>
          <p:nvPicPr>
            <p:cNvPr id="33" name="图片 3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34" name="矩形 33"/>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err="1">
                  <a:solidFill>
                    <a:schemeClr val="tx1">
                      <a:lumMod val="85000"/>
                      <a:lumOff val="15000"/>
                    </a:schemeClr>
                  </a:solidFill>
                  <a:latin typeface="+mj-lt"/>
                  <a:ea typeface="幼圆" panose="02010509060101010101" pitchFamily="49" charset="-122"/>
                </a:rPr>
                <a:t>Public</a:t>
              </a:r>
              <a:endParaRPr lang="zh-CN" altLang="en-US" sz="2000" dirty="0">
                <a:solidFill>
                  <a:schemeClr val="tx1">
                    <a:lumMod val="85000"/>
                    <a:lumOff val="15000"/>
                  </a:schemeClr>
                </a:solidFill>
                <a:latin typeface="+mj-lt"/>
                <a:ea typeface="幼圆" panose="02010509060101010101" pitchFamily="49" charset="-122"/>
              </a:endParaRPr>
            </a:p>
          </p:txBody>
        </p:sp>
        <p:pic>
          <p:nvPicPr>
            <p:cNvPr id="35" name="图片 3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sp>
        <p:nvSpPr>
          <p:cNvPr id="36" name="同心圆 75"/>
          <p:cNvSpPr>
            <a:spLocks noChangeArrowheads="1"/>
          </p:cNvSpPr>
          <p:nvPr/>
        </p:nvSpPr>
        <p:spPr bwMode="auto">
          <a:xfrm>
            <a:off x="10389815" y="2249242"/>
            <a:ext cx="1739900"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solidFill>
            <a:srgbClr val="7CB125">
              <a:alpha val="80000"/>
            </a:srgbClr>
          </a:solidFill>
          <a:ln>
            <a:solidFill>
              <a:schemeClr val="bg1"/>
            </a:solidFill>
          </a:ln>
          <a:effectLst>
            <a:outerShdw blurRad="50800" dist="38100" dir="8100000" algn="tr" rotWithShape="0">
              <a:prstClr val="black">
                <a:alpha val="40000"/>
              </a:prstClr>
            </a:outerShdw>
          </a:effec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latin typeface="+mj-lt"/>
              <a:ea typeface="幼圆" panose="02010509060101010101" pitchFamily="49" charset="-122"/>
            </a:endParaRPr>
          </a:p>
        </p:txBody>
      </p:sp>
      <p:sp>
        <p:nvSpPr>
          <p:cNvPr id="37" name="矩形 13"/>
          <p:cNvSpPr>
            <a:spLocks noChangeArrowheads="1"/>
          </p:cNvSpPr>
          <p:nvPr/>
        </p:nvSpPr>
        <p:spPr bwMode="auto">
          <a:xfrm>
            <a:off x="6155356" y="5222567"/>
            <a:ext cx="58642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4213">
              <a:defRPr>
                <a:solidFill>
                  <a:schemeClr val="tx1"/>
                </a:solidFill>
                <a:latin typeface="Calibri" panose="020F0502020204030204" pitchFamily="34" charset="0"/>
                <a:ea typeface="宋体" panose="02010600030101010101" pitchFamily="2" charset="-122"/>
              </a:defRPr>
            </a:lvl1pPr>
            <a:lvl2pPr defTabSz="684213">
              <a:defRPr>
                <a:solidFill>
                  <a:schemeClr val="tx1"/>
                </a:solidFill>
                <a:latin typeface="Calibri" panose="020F0502020204030204" pitchFamily="34" charset="0"/>
                <a:ea typeface="宋体" panose="02010600030101010101" pitchFamily="2" charset="-122"/>
              </a:defRPr>
            </a:lvl2pPr>
            <a:lvl3pPr defTabSz="684213">
              <a:defRPr>
                <a:solidFill>
                  <a:schemeClr val="tx1"/>
                </a:solidFill>
                <a:latin typeface="Calibri" panose="020F0502020204030204" pitchFamily="34" charset="0"/>
                <a:ea typeface="宋体" panose="02010600030101010101" pitchFamily="2" charset="-122"/>
              </a:defRPr>
            </a:lvl3pPr>
            <a:lvl4pPr defTabSz="684213">
              <a:defRPr>
                <a:solidFill>
                  <a:schemeClr val="tx1"/>
                </a:solidFill>
                <a:latin typeface="Calibri" panose="020F0502020204030204" pitchFamily="34" charset="0"/>
                <a:ea typeface="宋体" panose="02010600030101010101" pitchFamily="2" charset="-122"/>
              </a:defRPr>
            </a:lvl4pPr>
            <a:lvl5pPr defTabSz="684213">
              <a:defRPr>
                <a:solidFill>
                  <a:schemeClr val="tx1"/>
                </a:solidFill>
                <a:latin typeface="Calibri" panose="020F0502020204030204" pitchFamily="34" charset="0"/>
                <a:ea typeface="宋体" panose="02010600030101010101" pitchFamily="2" charset="-122"/>
              </a:defRPr>
            </a:lvl5pPr>
            <a:lvl6pPr marL="2284413" indent="1588" defTabSz="6842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741613" indent="1588" defTabSz="6842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198813" indent="1588" defTabSz="6842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656013" indent="1588" defTabSz="684213"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noProof="1">
                <a:solidFill>
                  <a:schemeClr val="bg1"/>
                </a:solidFill>
                <a:latin typeface="+mj-lt"/>
                <a:ea typeface="幼圆" panose="02010509060101010101" pitchFamily="49" charset="-122"/>
              </a:rPr>
              <a:t>The time is now, the place is here. Stay in the present. You can do nothing to change the past, and the future will never come exactly as you plan or hope for.</a:t>
            </a:r>
          </a:p>
        </p:txBody>
      </p:sp>
      <p:sp>
        <p:nvSpPr>
          <p:cNvPr id="38" name="文本框 67"/>
          <p:cNvSpPr txBox="1">
            <a:spLocks noChangeArrowheads="1"/>
          </p:cNvSpPr>
          <p:nvPr/>
        </p:nvSpPr>
        <p:spPr bwMode="auto">
          <a:xfrm>
            <a:off x="8197206" y="4312842"/>
            <a:ext cx="1470275" cy="40011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tr-TR" altLang="zh-CN" sz="2000" dirty="0" err="1">
                <a:solidFill>
                  <a:schemeClr val="bg1"/>
                </a:solidFill>
                <a:latin typeface="+mj-lt"/>
                <a:ea typeface="幼圆" panose="02010509060101010101" pitchFamily="49" charset="-122"/>
                <a:sym typeface="Arial" panose="020B0604020202020204" pitchFamily="34" charset="0"/>
              </a:rPr>
              <a:t>Assurance</a:t>
            </a:r>
            <a:endParaRPr lang="zh-CN" altLang="en-US" sz="2000" dirty="0">
              <a:solidFill>
                <a:schemeClr val="bg1"/>
              </a:solidFill>
              <a:latin typeface="+mj-lt"/>
              <a:ea typeface="幼圆" panose="02010509060101010101" pitchFamily="49" charset="-122"/>
            </a:endParaRPr>
          </a:p>
        </p:txBody>
      </p:sp>
      <p:sp>
        <p:nvSpPr>
          <p:cNvPr id="39" name="Freeform 415"/>
          <p:cNvSpPr>
            <a:spLocks noChangeArrowheads="1"/>
          </p:cNvSpPr>
          <p:nvPr/>
        </p:nvSpPr>
        <p:spPr bwMode="auto">
          <a:xfrm>
            <a:off x="8171412" y="4874885"/>
            <a:ext cx="225425" cy="227013"/>
          </a:xfrm>
          <a:custGeom>
            <a:avLst/>
            <a:gdLst>
              <a:gd name="T0" fmla="*/ 156 w 260"/>
              <a:gd name="T1" fmla="*/ 260 h 260"/>
              <a:gd name="T2" fmla="*/ 186 w 260"/>
              <a:gd name="T3" fmla="*/ 167 h 260"/>
              <a:gd name="T4" fmla="*/ 156 w 260"/>
              <a:gd name="T5" fmla="*/ 130 h 260"/>
              <a:gd name="T6" fmla="*/ 156 w 260"/>
              <a:gd name="T7" fmla="*/ 107 h 260"/>
              <a:gd name="T8" fmla="*/ 161 w 260"/>
              <a:gd name="T9" fmla="*/ 101 h 260"/>
              <a:gd name="T10" fmla="*/ 168 w 260"/>
              <a:gd name="T11" fmla="*/ 98 h 260"/>
              <a:gd name="T12" fmla="*/ 198 w 260"/>
              <a:gd name="T13" fmla="*/ 63 h 260"/>
              <a:gd name="T14" fmla="*/ 144 w 260"/>
              <a:gd name="T15" fmla="*/ 63 h 260"/>
              <a:gd name="T16" fmla="*/ 134 w 260"/>
              <a:gd name="T17" fmla="*/ 66 h 260"/>
              <a:gd name="T18" fmla="*/ 123 w 260"/>
              <a:gd name="T19" fmla="*/ 75 h 260"/>
              <a:gd name="T20" fmla="*/ 117 w 260"/>
              <a:gd name="T21" fmla="*/ 89 h 260"/>
              <a:gd name="T22" fmla="*/ 114 w 260"/>
              <a:gd name="T23" fmla="*/ 102 h 260"/>
              <a:gd name="T24" fmla="*/ 88 w 260"/>
              <a:gd name="T25" fmla="*/ 131 h 260"/>
              <a:gd name="T26" fmla="*/ 114 w 260"/>
              <a:gd name="T27" fmla="*/ 166 h 260"/>
              <a:gd name="T28" fmla="*/ 26 w 260"/>
              <a:gd name="T29" fmla="*/ 260 h 260"/>
              <a:gd name="T30" fmla="*/ 16 w 260"/>
              <a:gd name="T31" fmla="*/ 258 h 260"/>
              <a:gd name="T32" fmla="*/ 8 w 260"/>
              <a:gd name="T33" fmla="*/ 252 h 260"/>
              <a:gd name="T34" fmla="*/ 1 w 260"/>
              <a:gd name="T35" fmla="*/ 244 h 260"/>
              <a:gd name="T36" fmla="*/ 0 w 260"/>
              <a:gd name="T37" fmla="*/ 234 h 260"/>
              <a:gd name="T38" fmla="*/ 0 w 260"/>
              <a:gd name="T39" fmla="*/ 20 h 260"/>
              <a:gd name="T40" fmla="*/ 4 w 260"/>
              <a:gd name="T41" fmla="*/ 11 h 260"/>
              <a:gd name="T42" fmla="*/ 12 w 260"/>
              <a:gd name="T43" fmla="*/ 5 h 260"/>
              <a:gd name="T44" fmla="*/ 21 w 260"/>
              <a:gd name="T45" fmla="*/ 1 h 260"/>
              <a:gd name="T46" fmla="*/ 234 w 260"/>
              <a:gd name="T47" fmla="*/ 0 h 260"/>
              <a:gd name="T48" fmla="*/ 244 w 260"/>
              <a:gd name="T49" fmla="*/ 2 h 260"/>
              <a:gd name="T50" fmla="*/ 252 w 260"/>
              <a:gd name="T51" fmla="*/ 7 h 260"/>
              <a:gd name="T52" fmla="*/ 257 w 260"/>
              <a:gd name="T53" fmla="*/ 16 h 260"/>
              <a:gd name="T54" fmla="*/ 260 w 260"/>
              <a:gd name="T55" fmla="*/ 26 h 260"/>
              <a:gd name="T56" fmla="*/ 259 w 260"/>
              <a:gd name="T57" fmla="*/ 239 h 260"/>
              <a:gd name="T58" fmla="*/ 255 w 260"/>
              <a:gd name="T59" fmla="*/ 249 h 260"/>
              <a:gd name="T60" fmla="*/ 248 w 260"/>
              <a:gd name="T61" fmla="*/ 256 h 260"/>
              <a:gd name="T62" fmla="*/ 239 w 260"/>
              <a:gd name="T63"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60">
                <a:moveTo>
                  <a:pt x="234" y="260"/>
                </a:moveTo>
                <a:lnTo>
                  <a:pt x="156" y="260"/>
                </a:lnTo>
                <a:lnTo>
                  <a:pt x="156" y="167"/>
                </a:lnTo>
                <a:lnTo>
                  <a:pt x="186" y="167"/>
                </a:lnTo>
                <a:lnTo>
                  <a:pt x="186" y="130"/>
                </a:lnTo>
                <a:lnTo>
                  <a:pt x="156" y="130"/>
                </a:lnTo>
                <a:lnTo>
                  <a:pt x="156" y="109"/>
                </a:lnTo>
                <a:lnTo>
                  <a:pt x="156" y="107"/>
                </a:lnTo>
                <a:lnTo>
                  <a:pt x="157" y="104"/>
                </a:lnTo>
                <a:lnTo>
                  <a:pt x="161" y="101"/>
                </a:lnTo>
                <a:lnTo>
                  <a:pt x="164" y="100"/>
                </a:lnTo>
                <a:lnTo>
                  <a:pt x="168" y="98"/>
                </a:lnTo>
                <a:lnTo>
                  <a:pt x="198" y="98"/>
                </a:lnTo>
                <a:lnTo>
                  <a:pt x="198" y="63"/>
                </a:lnTo>
                <a:lnTo>
                  <a:pt x="149" y="63"/>
                </a:lnTo>
                <a:lnTo>
                  <a:pt x="144" y="63"/>
                </a:lnTo>
                <a:lnTo>
                  <a:pt x="139" y="65"/>
                </a:lnTo>
                <a:lnTo>
                  <a:pt x="134" y="66"/>
                </a:lnTo>
                <a:lnTo>
                  <a:pt x="130" y="68"/>
                </a:lnTo>
                <a:lnTo>
                  <a:pt x="123" y="75"/>
                </a:lnTo>
                <a:lnTo>
                  <a:pt x="120" y="83"/>
                </a:lnTo>
                <a:lnTo>
                  <a:pt x="117" y="89"/>
                </a:lnTo>
                <a:lnTo>
                  <a:pt x="114" y="96"/>
                </a:lnTo>
                <a:lnTo>
                  <a:pt x="114" y="102"/>
                </a:lnTo>
                <a:lnTo>
                  <a:pt x="114" y="131"/>
                </a:lnTo>
                <a:lnTo>
                  <a:pt x="88" y="131"/>
                </a:lnTo>
                <a:lnTo>
                  <a:pt x="88" y="166"/>
                </a:lnTo>
                <a:lnTo>
                  <a:pt x="114" y="166"/>
                </a:lnTo>
                <a:lnTo>
                  <a:pt x="114" y="260"/>
                </a:lnTo>
                <a:lnTo>
                  <a:pt x="26" y="260"/>
                </a:lnTo>
                <a:lnTo>
                  <a:pt x="21" y="260"/>
                </a:lnTo>
                <a:lnTo>
                  <a:pt x="16" y="258"/>
                </a:lnTo>
                <a:lnTo>
                  <a:pt x="12" y="256"/>
                </a:lnTo>
                <a:lnTo>
                  <a:pt x="8" y="252"/>
                </a:lnTo>
                <a:lnTo>
                  <a:pt x="4" y="249"/>
                </a:lnTo>
                <a:lnTo>
                  <a:pt x="1" y="244"/>
                </a:lnTo>
                <a:lnTo>
                  <a:pt x="0" y="239"/>
                </a:lnTo>
                <a:lnTo>
                  <a:pt x="0" y="234"/>
                </a:lnTo>
                <a:lnTo>
                  <a:pt x="0" y="26"/>
                </a:lnTo>
                <a:lnTo>
                  <a:pt x="0" y="20"/>
                </a:lnTo>
                <a:lnTo>
                  <a:pt x="1" y="16"/>
                </a:lnTo>
                <a:lnTo>
                  <a:pt x="4" y="11"/>
                </a:lnTo>
                <a:lnTo>
                  <a:pt x="8" y="7"/>
                </a:lnTo>
                <a:lnTo>
                  <a:pt x="12" y="5"/>
                </a:lnTo>
                <a:lnTo>
                  <a:pt x="16" y="2"/>
                </a:lnTo>
                <a:lnTo>
                  <a:pt x="21" y="1"/>
                </a:lnTo>
                <a:lnTo>
                  <a:pt x="26" y="0"/>
                </a:lnTo>
                <a:lnTo>
                  <a:pt x="234" y="0"/>
                </a:lnTo>
                <a:lnTo>
                  <a:pt x="239" y="1"/>
                </a:lnTo>
                <a:lnTo>
                  <a:pt x="244" y="2"/>
                </a:lnTo>
                <a:lnTo>
                  <a:pt x="248" y="5"/>
                </a:lnTo>
                <a:lnTo>
                  <a:pt x="252" y="7"/>
                </a:lnTo>
                <a:lnTo>
                  <a:pt x="255" y="11"/>
                </a:lnTo>
                <a:lnTo>
                  <a:pt x="257" y="16"/>
                </a:lnTo>
                <a:lnTo>
                  <a:pt x="259" y="20"/>
                </a:lnTo>
                <a:lnTo>
                  <a:pt x="260" y="26"/>
                </a:lnTo>
                <a:lnTo>
                  <a:pt x="260" y="234"/>
                </a:lnTo>
                <a:lnTo>
                  <a:pt x="259" y="239"/>
                </a:lnTo>
                <a:lnTo>
                  <a:pt x="257" y="244"/>
                </a:lnTo>
                <a:lnTo>
                  <a:pt x="255" y="249"/>
                </a:lnTo>
                <a:lnTo>
                  <a:pt x="252" y="252"/>
                </a:lnTo>
                <a:lnTo>
                  <a:pt x="248" y="256"/>
                </a:lnTo>
                <a:lnTo>
                  <a:pt x="244" y="258"/>
                </a:lnTo>
                <a:lnTo>
                  <a:pt x="239" y="260"/>
                </a:lnTo>
                <a:lnTo>
                  <a:pt x="234" y="260"/>
                </a:lnTo>
                <a:close/>
              </a:path>
            </a:pathLst>
          </a:custGeom>
          <a:solidFill>
            <a:srgbClr val="7CB125"/>
          </a:solidFill>
          <a:ln>
            <a:noFill/>
          </a:ln>
          <a:effectLst>
            <a:outerShdw blurRad="50800" dist="38100" dir="8100000" algn="tr" rotWithShape="0">
              <a:prstClr val="black">
                <a:alpha val="40000"/>
              </a:prstClr>
            </a:outerShdw>
          </a:effec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latin typeface="+mj-lt"/>
              <a:ea typeface="幼圆" panose="02010509060101010101" pitchFamily="49" charset="-122"/>
            </a:endParaRPr>
          </a:p>
        </p:txBody>
      </p:sp>
      <p:sp>
        <p:nvSpPr>
          <p:cNvPr id="40" name="Freeform 416"/>
          <p:cNvSpPr>
            <a:spLocks noEditPoints="1" noChangeArrowheads="1"/>
          </p:cNvSpPr>
          <p:nvPr/>
        </p:nvSpPr>
        <p:spPr bwMode="auto">
          <a:xfrm>
            <a:off x="8592099" y="4874885"/>
            <a:ext cx="225425" cy="227013"/>
          </a:xfrm>
          <a:custGeom>
            <a:avLst/>
            <a:gdLst>
              <a:gd name="T0" fmla="*/ 21 w 260"/>
              <a:gd name="T1" fmla="*/ 260 h 260"/>
              <a:gd name="T2" fmla="*/ 8 w 260"/>
              <a:gd name="T3" fmla="*/ 252 h 260"/>
              <a:gd name="T4" fmla="*/ 0 w 260"/>
              <a:gd name="T5" fmla="*/ 239 h 260"/>
              <a:gd name="T6" fmla="*/ 0 w 260"/>
              <a:gd name="T7" fmla="*/ 21 h 260"/>
              <a:gd name="T8" fmla="*/ 8 w 260"/>
              <a:gd name="T9" fmla="*/ 8 h 260"/>
              <a:gd name="T10" fmla="*/ 21 w 260"/>
              <a:gd name="T11" fmla="*/ 0 h 260"/>
              <a:gd name="T12" fmla="*/ 240 w 260"/>
              <a:gd name="T13" fmla="*/ 0 h 260"/>
              <a:gd name="T14" fmla="*/ 253 w 260"/>
              <a:gd name="T15" fmla="*/ 8 h 260"/>
              <a:gd name="T16" fmla="*/ 259 w 260"/>
              <a:gd name="T17" fmla="*/ 21 h 260"/>
              <a:gd name="T18" fmla="*/ 259 w 260"/>
              <a:gd name="T19" fmla="*/ 239 h 260"/>
              <a:gd name="T20" fmla="*/ 253 w 260"/>
              <a:gd name="T21" fmla="*/ 252 h 260"/>
              <a:gd name="T22" fmla="*/ 240 w 260"/>
              <a:gd name="T23" fmla="*/ 260 h 260"/>
              <a:gd name="T24" fmla="*/ 225 w 260"/>
              <a:gd name="T25" fmla="*/ 52 h 260"/>
              <a:gd name="T26" fmla="*/ 199 w 260"/>
              <a:gd name="T27" fmla="*/ 63 h 260"/>
              <a:gd name="T28" fmla="*/ 186 w 260"/>
              <a:gd name="T29" fmla="*/ 52 h 260"/>
              <a:gd name="T30" fmla="*/ 169 w 260"/>
              <a:gd name="T31" fmla="*/ 50 h 260"/>
              <a:gd name="T32" fmla="*/ 151 w 260"/>
              <a:gd name="T33" fmla="*/ 55 h 260"/>
              <a:gd name="T34" fmla="*/ 137 w 260"/>
              <a:gd name="T35" fmla="*/ 68 h 260"/>
              <a:gd name="T36" fmla="*/ 132 w 260"/>
              <a:gd name="T37" fmla="*/ 89 h 260"/>
              <a:gd name="T38" fmla="*/ 115 w 260"/>
              <a:gd name="T39" fmla="*/ 95 h 260"/>
              <a:gd name="T40" fmla="*/ 72 w 260"/>
              <a:gd name="T41" fmla="*/ 77 h 260"/>
              <a:gd name="T42" fmla="*/ 51 w 260"/>
              <a:gd name="T43" fmla="*/ 57 h 260"/>
              <a:gd name="T44" fmla="*/ 46 w 260"/>
              <a:gd name="T45" fmla="*/ 74 h 260"/>
              <a:gd name="T46" fmla="*/ 54 w 260"/>
              <a:gd name="T47" fmla="*/ 100 h 260"/>
              <a:gd name="T48" fmla="*/ 58 w 260"/>
              <a:gd name="T49" fmla="*/ 109 h 260"/>
              <a:gd name="T50" fmla="*/ 46 w 260"/>
              <a:gd name="T51" fmla="*/ 111 h 260"/>
              <a:gd name="T52" fmla="*/ 51 w 260"/>
              <a:gd name="T53" fmla="*/ 126 h 260"/>
              <a:gd name="T54" fmla="*/ 76 w 260"/>
              <a:gd name="T55" fmla="*/ 143 h 260"/>
              <a:gd name="T56" fmla="*/ 65 w 260"/>
              <a:gd name="T57" fmla="*/ 146 h 260"/>
              <a:gd name="T58" fmla="*/ 61 w 260"/>
              <a:gd name="T59" fmla="*/ 152 h 260"/>
              <a:gd name="T60" fmla="*/ 76 w 260"/>
              <a:gd name="T61" fmla="*/ 165 h 260"/>
              <a:gd name="T62" fmla="*/ 85 w 260"/>
              <a:gd name="T63" fmla="*/ 180 h 260"/>
              <a:gd name="T64" fmla="*/ 56 w 260"/>
              <a:gd name="T65" fmla="*/ 187 h 260"/>
              <a:gd name="T66" fmla="*/ 45 w 260"/>
              <a:gd name="T67" fmla="*/ 194 h 260"/>
              <a:gd name="T68" fmla="*/ 77 w 260"/>
              <a:gd name="T69" fmla="*/ 204 h 260"/>
              <a:gd name="T70" fmla="*/ 120 w 260"/>
              <a:gd name="T71" fmla="*/ 204 h 260"/>
              <a:gd name="T72" fmla="*/ 163 w 260"/>
              <a:gd name="T73" fmla="*/ 187 h 260"/>
              <a:gd name="T74" fmla="*/ 191 w 260"/>
              <a:gd name="T75" fmla="*/ 159 h 260"/>
              <a:gd name="T76" fmla="*/ 203 w 260"/>
              <a:gd name="T77" fmla="*/ 134 h 260"/>
              <a:gd name="T78" fmla="*/ 210 w 260"/>
              <a:gd name="T79" fmla="*/ 103 h 260"/>
              <a:gd name="T80" fmla="*/ 216 w 260"/>
              <a:gd name="T81" fmla="*/ 86 h 260"/>
              <a:gd name="T82" fmla="*/ 220 w 260"/>
              <a:gd name="T83" fmla="*/ 70 h 260"/>
              <a:gd name="T84" fmla="*/ 217 w 260"/>
              <a:gd name="T85" fmla="*/ 67 h 260"/>
              <a:gd name="T86" fmla="*/ 225 w 260"/>
              <a:gd name="T87" fmla="*/ 52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0" h="260">
                <a:moveTo>
                  <a:pt x="234" y="260"/>
                </a:moveTo>
                <a:lnTo>
                  <a:pt x="26" y="260"/>
                </a:lnTo>
                <a:lnTo>
                  <a:pt x="21" y="260"/>
                </a:lnTo>
                <a:lnTo>
                  <a:pt x="16" y="258"/>
                </a:lnTo>
                <a:lnTo>
                  <a:pt x="12" y="256"/>
                </a:lnTo>
                <a:lnTo>
                  <a:pt x="8" y="252"/>
                </a:lnTo>
                <a:lnTo>
                  <a:pt x="4" y="249"/>
                </a:lnTo>
                <a:lnTo>
                  <a:pt x="2" y="245"/>
                </a:lnTo>
                <a:lnTo>
                  <a:pt x="0" y="239"/>
                </a:lnTo>
                <a:lnTo>
                  <a:pt x="0" y="234"/>
                </a:lnTo>
                <a:lnTo>
                  <a:pt x="0" y="26"/>
                </a:lnTo>
                <a:lnTo>
                  <a:pt x="0" y="21"/>
                </a:lnTo>
                <a:lnTo>
                  <a:pt x="2" y="16"/>
                </a:lnTo>
                <a:lnTo>
                  <a:pt x="4" y="12"/>
                </a:lnTo>
                <a:lnTo>
                  <a:pt x="8" y="8"/>
                </a:lnTo>
                <a:lnTo>
                  <a:pt x="12" y="4"/>
                </a:lnTo>
                <a:lnTo>
                  <a:pt x="16" y="3"/>
                </a:lnTo>
                <a:lnTo>
                  <a:pt x="21" y="0"/>
                </a:lnTo>
                <a:lnTo>
                  <a:pt x="26" y="0"/>
                </a:lnTo>
                <a:lnTo>
                  <a:pt x="234" y="0"/>
                </a:lnTo>
                <a:lnTo>
                  <a:pt x="240" y="0"/>
                </a:lnTo>
                <a:lnTo>
                  <a:pt x="245" y="3"/>
                </a:lnTo>
                <a:lnTo>
                  <a:pt x="249" y="4"/>
                </a:lnTo>
                <a:lnTo>
                  <a:pt x="253" y="8"/>
                </a:lnTo>
                <a:lnTo>
                  <a:pt x="255" y="12"/>
                </a:lnTo>
                <a:lnTo>
                  <a:pt x="258" y="16"/>
                </a:lnTo>
                <a:lnTo>
                  <a:pt x="259" y="21"/>
                </a:lnTo>
                <a:lnTo>
                  <a:pt x="260" y="26"/>
                </a:lnTo>
                <a:lnTo>
                  <a:pt x="260" y="234"/>
                </a:lnTo>
                <a:lnTo>
                  <a:pt x="259" y="239"/>
                </a:lnTo>
                <a:lnTo>
                  <a:pt x="258" y="245"/>
                </a:lnTo>
                <a:lnTo>
                  <a:pt x="255" y="249"/>
                </a:lnTo>
                <a:lnTo>
                  <a:pt x="253" y="252"/>
                </a:lnTo>
                <a:lnTo>
                  <a:pt x="249" y="256"/>
                </a:lnTo>
                <a:lnTo>
                  <a:pt x="245" y="258"/>
                </a:lnTo>
                <a:lnTo>
                  <a:pt x="240" y="260"/>
                </a:lnTo>
                <a:lnTo>
                  <a:pt x="234" y="260"/>
                </a:lnTo>
                <a:close/>
                <a:moveTo>
                  <a:pt x="225" y="52"/>
                </a:moveTo>
                <a:lnTo>
                  <a:pt x="225" y="52"/>
                </a:lnTo>
                <a:lnTo>
                  <a:pt x="215" y="57"/>
                </a:lnTo>
                <a:lnTo>
                  <a:pt x="207" y="61"/>
                </a:lnTo>
                <a:lnTo>
                  <a:pt x="199" y="63"/>
                </a:lnTo>
                <a:lnTo>
                  <a:pt x="197" y="59"/>
                </a:lnTo>
                <a:lnTo>
                  <a:pt x="191" y="55"/>
                </a:lnTo>
                <a:lnTo>
                  <a:pt x="186" y="52"/>
                </a:lnTo>
                <a:lnTo>
                  <a:pt x="181" y="51"/>
                </a:lnTo>
                <a:lnTo>
                  <a:pt x="175" y="50"/>
                </a:lnTo>
                <a:lnTo>
                  <a:pt x="169" y="50"/>
                </a:lnTo>
                <a:lnTo>
                  <a:pt x="163" y="51"/>
                </a:lnTo>
                <a:lnTo>
                  <a:pt x="156" y="52"/>
                </a:lnTo>
                <a:lnTo>
                  <a:pt x="151" y="55"/>
                </a:lnTo>
                <a:lnTo>
                  <a:pt x="145" y="59"/>
                </a:lnTo>
                <a:lnTo>
                  <a:pt x="141" y="63"/>
                </a:lnTo>
                <a:lnTo>
                  <a:pt x="137" y="68"/>
                </a:lnTo>
                <a:lnTo>
                  <a:pt x="134" y="73"/>
                </a:lnTo>
                <a:lnTo>
                  <a:pt x="132" y="81"/>
                </a:lnTo>
                <a:lnTo>
                  <a:pt x="132" y="89"/>
                </a:lnTo>
                <a:lnTo>
                  <a:pt x="133" y="96"/>
                </a:lnTo>
                <a:lnTo>
                  <a:pt x="124" y="96"/>
                </a:lnTo>
                <a:lnTo>
                  <a:pt x="115" y="95"/>
                </a:lnTo>
                <a:lnTo>
                  <a:pt x="98" y="91"/>
                </a:lnTo>
                <a:lnTo>
                  <a:pt x="84" y="85"/>
                </a:lnTo>
                <a:lnTo>
                  <a:pt x="72" y="77"/>
                </a:lnTo>
                <a:lnTo>
                  <a:pt x="63" y="70"/>
                </a:lnTo>
                <a:lnTo>
                  <a:pt x="56" y="64"/>
                </a:lnTo>
                <a:lnTo>
                  <a:pt x="51" y="57"/>
                </a:lnTo>
                <a:lnTo>
                  <a:pt x="48" y="61"/>
                </a:lnTo>
                <a:lnTo>
                  <a:pt x="47" y="68"/>
                </a:lnTo>
                <a:lnTo>
                  <a:pt x="46" y="74"/>
                </a:lnTo>
                <a:lnTo>
                  <a:pt x="46" y="82"/>
                </a:lnTo>
                <a:lnTo>
                  <a:pt x="48" y="91"/>
                </a:lnTo>
                <a:lnTo>
                  <a:pt x="54" y="100"/>
                </a:lnTo>
                <a:lnTo>
                  <a:pt x="58" y="106"/>
                </a:lnTo>
                <a:lnTo>
                  <a:pt x="63" y="109"/>
                </a:lnTo>
                <a:lnTo>
                  <a:pt x="58" y="109"/>
                </a:lnTo>
                <a:lnTo>
                  <a:pt x="52" y="108"/>
                </a:lnTo>
                <a:lnTo>
                  <a:pt x="46" y="106"/>
                </a:lnTo>
                <a:lnTo>
                  <a:pt x="46" y="111"/>
                </a:lnTo>
                <a:lnTo>
                  <a:pt x="46" y="115"/>
                </a:lnTo>
                <a:lnTo>
                  <a:pt x="48" y="120"/>
                </a:lnTo>
                <a:lnTo>
                  <a:pt x="51" y="126"/>
                </a:lnTo>
                <a:lnTo>
                  <a:pt x="56" y="133"/>
                </a:lnTo>
                <a:lnTo>
                  <a:pt x="64" y="138"/>
                </a:lnTo>
                <a:lnTo>
                  <a:pt x="76" y="143"/>
                </a:lnTo>
                <a:lnTo>
                  <a:pt x="74" y="145"/>
                </a:lnTo>
                <a:lnTo>
                  <a:pt x="72" y="146"/>
                </a:lnTo>
                <a:lnTo>
                  <a:pt x="65" y="146"/>
                </a:lnTo>
                <a:lnTo>
                  <a:pt x="59" y="145"/>
                </a:lnTo>
                <a:lnTo>
                  <a:pt x="60" y="148"/>
                </a:lnTo>
                <a:lnTo>
                  <a:pt x="61" y="152"/>
                </a:lnTo>
                <a:lnTo>
                  <a:pt x="64" y="156"/>
                </a:lnTo>
                <a:lnTo>
                  <a:pt x="69" y="161"/>
                </a:lnTo>
                <a:lnTo>
                  <a:pt x="76" y="165"/>
                </a:lnTo>
                <a:lnTo>
                  <a:pt x="84" y="169"/>
                </a:lnTo>
                <a:lnTo>
                  <a:pt x="94" y="173"/>
                </a:lnTo>
                <a:lnTo>
                  <a:pt x="85" y="180"/>
                </a:lnTo>
                <a:lnTo>
                  <a:pt x="76" y="184"/>
                </a:lnTo>
                <a:lnTo>
                  <a:pt x="67" y="186"/>
                </a:lnTo>
                <a:lnTo>
                  <a:pt x="56" y="187"/>
                </a:lnTo>
                <a:lnTo>
                  <a:pt x="42" y="189"/>
                </a:lnTo>
                <a:lnTo>
                  <a:pt x="38" y="189"/>
                </a:lnTo>
                <a:lnTo>
                  <a:pt x="45" y="194"/>
                </a:lnTo>
                <a:lnTo>
                  <a:pt x="54" y="198"/>
                </a:lnTo>
                <a:lnTo>
                  <a:pt x="65" y="202"/>
                </a:lnTo>
                <a:lnTo>
                  <a:pt x="77" y="204"/>
                </a:lnTo>
                <a:lnTo>
                  <a:pt x="91" y="206"/>
                </a:lnTo>
                <a:lnTo>
                  <a:pt x="106" y="206"/>
                </a:lnTo>
                <a:lnTo>
                  <a:pt x="120" y="204"/>
                </a:lnTo>
                <a:lnTo>
                  <a:pt x="134" y="200"/>
                </a:lnTo>
                <a:lnTo>
                  <a:pt x="150" y="195"/>
                </a:lnTo>
                <a:lnTo>
                  <a:pt x="163" y="187"/>
                </a:lnTo>
                <a:lnTo>
                  <a:pt x="176" y="178"/>
                </a:lnTo>
                <a:lnTo>
                  <a:pt x="186" y="165"/>
                </a:lnTo>
                <a:lnTo>
                  <a:pt x="191" y="159"/>
                </a:lnTo>
                <a:lnTo>
                  <a:pt x="197" y="151"/>
                </a:lnTo>
                <a:lnTo>
                  <a:pt x="201" y="143"/>
                </a:lnTo>
                <a:lnTo>
                  <a:pt x="203" y="134"/>
                </a:lnTo>
                <a:lnTo>
                  <a:pt x="206" y="124"/>
                </a:lnTo>
                <a:lnTo>
                  <a:pt x="208" y="113"/>
                </a:lnTo>
                <a:lnTo>
                  <a:pt x="210" y="103"/>
                </a:lnTo>
                <a:lnTo>
                  <a:pt x="210" y="90"/>
                </a:lnTo>
                <a:lnTo>
                  <a:pt x="212" y="89"/>
                </a:lnTo>
                <a:lnTo>
                  <a:pt x="216" y="86"/>
                </a:lnTo>
                <a:lnTo>
                  <a:pt x="223" y="78"/>
                </a:lnTo>
                <a:lnTo>
                  <a:pt x="230" y="68"/>
                </a:lnTo>
                <a:lnTo>
                  <a:pt x="220" y="70"/>
                </a:lnTo>
                <a:lnTo>
                  <a:pt x="208" y="73"/>
                </a:lnTo>
                <a:lnTo>
                  <a:pt x="214" y="70"/>
                </a:lnTo>
                <a:lnTo>
                  <a:pt x="217" y="67"/>
                </a:lnTo>
                <a:lnTo>
                  <a:pt x="223" y="60"/>
                </a:lnTo>
                <a:lnTo>
                  <a:pt x="224" y="55"/>
                </a:lnTo>
                <a:lnTo>
                  <a:pt x="225" y="52"/>
                </a:lnTo>
                <a:close/>
              </a:path>
            </a:pathLst>
          </a:custGeom>
          <a:solidFill>
            <a:srgbClr val="7CB125"/>
          </a:solidFill>
          <a:ln>
            <a:noFill/>
          </a:ln>
          <a:effectLst>
            <a:outerShdw blurRad="50800" dist="38100" dir="8100000" algn="tr" rotWithShape="0">
              <a:prstClr val="black">
                <a:alpha val="40000"/>
              </a:prstClr>
            </a:outerShdw>
          </a:effec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latin typeface="+mj-lt"/>
              <a:ea typeface="幼圆" panose="02010509060101010101" pitchFamily="49" charset="-122"/>
            </a:endParaRPr>
          </a:p>
        </p:txBody>
      </p:sp>
      <p:sp>
        <p:nvSpPr>
          <p:cNvPr id="41" name="Freeform 417"/>
          <p:cNvSpPr>
            <a:spLocks noEditPoints="1" noChangeArrowheads="1"/>
          </p:cNvSpPr>
          <p:nvPr/>
        </p:nvSpPr>
        <p:spPr bwMode="auto">
          <a:xfrm>
            <a:off x="9012787" y="4874885"/>
            <a:ext cx="225425" cy="227013"/>
          </a:xfrm>
          <a:custGeom>
            <a:avLst/>
            <a:gdLst>
              <a:gd name="T0" fmla="*/ 21 w 260"/>
              <a:gd name="T1" fmla="*/ 260 h 260"/>
              <a:gd name="T2" fmla="*/ 8 w 260"/>
              <a:gd name="T3" fmla="*/ 252 h 260"/>
              <a:gd name="T4" fmla="*/ 0 w 260"/>
              <a:gd name="T5" fmla="*/ 239 h 260"/>
              <a:gd name="T6" fmla="*/ 0 w 260"/>
              <a:gd name="T7" fmla="*/ 21 h 260"/>
              <a:gd name="T8" fmla="*/ 8 w 260"/>
              <a:gd name="T9" fmla="*/ 8 h 260"/>
              <a:gd name="T10" fmla="*/ 21 w 260"/>
              <a:gd name="T11" fmla="*/ 0 h 260"/>
              <a:gd name="T12" fmla="*/ 239 w 260"/>
              <a:gd name="T13" fmla="*/ 0 h 260"/>
              <a:gd name="T14" fmla="*/ 252 w 260"/>
              <a:gd name="T15" fmla="*/ 8 h 260"/>
              <a:gd name="T16" fmla="*/ 259 w 260"/>
              <a:gd name="T17" fmla="*/ 21 h 260"/>
              <a:gd name="T18" fmla="*/ 259 w 260"/>
              <a:gd name="T19" fmla="*/ 239 h 260"/>
              <a:gd name="T20" fmla="*/ 252 w 260"/>
              <a:gd name="T21" fmla="*/ 252 h 260"/>
              <a:gd name="T22" fmla="*/ 239 w 260"/>
              <a:gd name="T23" fmla="*/ 260 h 260"/>
              <a:gd name="T24" fmla="*/ 162 w 260"/>
              <a:gd name="T25" fmla="*/ 37 h 260"/>
              <a:gd name="T26" fmla="*/ 139 w 260"/>
              <a:gd name="T27" fmla="*/ 33 h 260"/>
              <a:gd name="T28" fmla="*/ 110 w 260"/>
              <a:gd name="T29" fmla="*/ 37 h 260"/>
              <a:gd name="T30" fmla="*/ 79 w 260"/>
              <a:gd name="T31" fmla="*/ 55 h 260"/>
              <a:gd name="T32" fmla="*/ 60 w 260"/>
              <a:gd name="T33" fmla="*/ 82 h 260"/>
              <a:gd name="T34" fmla="*/ 56 w 260"/>
              <a:gd name="T35" fmla="*/ 107 h 260"/>
              <a:gd name="T36" fmla="*/ 62 w 260"/>
              <a:gd name="T37" fmla="*/ 128 h 260"/>
              <a:gd name="T38" fmla="*/ 78 w 260"/>
              <a:gd name="T39" fmla="*/ 146 h 260"/>
              <a:gd name="T40" fmla="*/ 87 w 260"/>
              <a:gd name="T41" fmla="*/ 142 h 260"/>
              <a:gd name="T42" fmla="*/ 88 w 260"/>
              <a:gd name="T43" fmla="*/ 129 h 260"/>
              <a:gd name="T44" fmla="*/ 81 w 260"/>
              <a:gd name="T45" fmla="*/ 109 h 260"/>
              <a:gd name="T46" fmla="*/ 84 w 260"/>
              <a:gd name="T47" fmla="*/ 83 h 260"/>
              <a:gd name="T48" fmla="*/ 97 w 260"/>
              <a:gd name="T49" fmla="*/ 64 h 260"/>
              <a:gd name="T50" fmla="*/ 129 w 260"/>
              <a:gd name="T51" fmla="*/ 52 h 260"/>
              <a:gd name="T52" fmla="*/ 153 w 260"/>
              <a:gd name="T53" fmla="*/ 54 h 260"/>
              <a:gd name="T54" fmla="*/ 169 w 260"/>
              <a:gd name="T55" fmla="*/ 65 h 260"/>
              <a:gd name="T56" fmla="*/ 178 w 260"/>
              <a:gd name="T57" fmla="*/ 83 h 260"/>
              <a:gd name="T58" fmla="*/ 179 w 260"/>
              <a:gd name="T59" fmla="*/ 104 h 260"/>
              <a:gd name="T60" fmla="*/ 172 w 260"/>
              <a:gd name="T61" fmla="*/ 132 h 260"/>
              <a:gd name="T62" fmla="*/ 159 w 260"/>
              <a:gd name="T63" fmla="*/ 148 h 260"/>
              <a:gd name="T64" fmla="*/ 146 w 260"/>
              <a:gd name="T65" fmla="*/ 154 h 260"/>
              <a:gd name="T66" fmla="*/ 131 w 260"/>
              <a:gd name="T67" fmla="*/ 148 h 260"/>
              <a:gd name="T68" fmla="*/ 126 w 260"/>
              <a:gd name="T69" fmla="*/ 141 h 260"/>
              <a:gd name="T70" fmla="*/ 136 w 260"/>
              <a:gd name="T71" fmla="*/ 91 h 260"/>
              <a:gd name="T72" fmla="*/ 133 w 260"/>
              <a:gd name="T73" fmla="*/ 81 h 260"/>
              <a:gd name="T74" fmla="*/ 123 w 260"/>
              <a:gd name="T75" fmla="*/ 76 h 260"/>
              <a:gd name="T76" fmla="*/ 112 w 260"/>
              <a:gd name="T77" fmla="*/ 78 h 260"/>
              <a:gd name="T78" fmla="*/ 103 w 260"/>
              <a:gd name="T79" fmla="*/ 90 h 260"/>
              <a:gd name="T80" fmla="*/ 103 w 260"/>
              <a:gd name="T81" fmla="*/ 111 h 260"/>
              <a:gd name="T82" fmla="*/ 87 w 260"/>
              <a:gd name="T83" fmla="*/ 199 h 260"/>
              <a:gd name="T84" fmla="*/ 88 w 260"/>
              <a:gd name="T85" fmla="*/ 224 h 260"/>
              <a:gd name="T86" fmla="*/ 92 w 260"/>
              <a:gd name="T87" fmla="*/ 225 h 260"/>
              <a:gd name="T88" fmla="*/ 107 w 260"/>
              <a:gd name="T89" fmla="*/ 203 h 260"/>
              <a:gd name="T90" fmla="*/ 120 w 260"/>
              <a:gd name="T91" fmla="*/ 160 h 260"/>
              <a:gd name="T92" fmla="*/ 131 w 260"/>
              <a:gd name="T93" fmla="*/ 169 h 260"/>
              <a:gd name="T94" fmla="*/ 149 w 260"/>
              <a:gd name="T95" fmla="*/ 172 h 260"/>
              <a:gd name="T96" fmla="*/ 170 w 260"/>
              <a:gd name="T97" fmla="*/ 167 h 260"/>
              <a:gd name="T98" fmla="*/ 191 w 260"/>
              <a:gd name="T99" fmla="*/ 148 h 260"/>
              <a:gd name="T100" fmla="*/ 205 w 260"/>
              <a:gd name="T101" fmla="*/ 113 h 260"/>
              <a:gd name="T102" fmla="*/ 203 w 260"/>
              <a:gd name="T103" fmla="*/ 77 h 260"/>
              <a:gd name="T104" fmla="*/ 185 w 260"/>
              <a:gd name="T105" fmla="*/ 4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0" h="260">
                <a:moveTo>
                  <a:pt x="234" y="260"/>
                </a:moveTo>
                <a:lnTo>
                  <a:pt x="26" y="260"/>
                </a:lnTo>
                <a:lnTo>
                  <a:pt x="21" y="260"/>
                </a:lnTo>
                <a:lnTo>
                  <a:pt x="16" y="258"/>
                </a:lnTo>
                <a:lnTo>
                  <a:pt x="12" y="256"/>
                </a:lnTo>
                <a:lnTo>
                  <a:pt x="8" y="252"/>
                </a:lnTo>
                <a:lnTo>
                  <a:pt x="4" y="249"/>
                </a:lnTo>
                <a:lnTo>
                  <a:pt x="1" y="245"/>
                </a:lnTo>
                <a:lnTo>
                  <a:pt x="0" y="239"/>
                </a:lnTo>
                <a:lnTo>
                  <a:pt x="0" y="234"/>
                </a:lnTo>
                <a:lnTo>
                  <a:pt x="0" y="26"/>
                </a:lnTo>
                <a:lnTo>
                  <a:pt x="0" y="21"/>
                </a:lnTo>
                <a:lnTo>
                  <a:pt x="1" y="16"/>
                </a:lnTo>
                <a:lnTo>
                  <a:pt x="4" y="12"/>
                </a:lnTo>
                <a:lnTo>
                  <a:pt x="8" y="8"/>
                </a:lnTo>
                <a:lnTo>
                  <a:pt x="12" y="4"/>
                </a:lnTo>
                <a:lnTo>
                  <a:pt x="16" y="3"/>
                </a:lnTo>
                <a:lnTo>
                  <a:pt x="21" y="0"/>
                </a:lnTo>
                <a:lnTo>
                  <a:pt x="26" y="0"/>
                </a:lnTo>
                <a:lnTo>
                  <a:pt x="234" y="0"/>
                </a:lnTo>
                <a:lnTo>
                  <a:pt x="239" y="0"/>
                </a:lnTo>
                <a:lnTo>
                  <a:pt x="244" y="3"/>
                </a:lnTo>
                <a:lnTo>
                  <a:pt x="248" y="4"/>
                </a:lnTo>
                <a:lnTo>
                  <a:pt x="252" y="8"/>
                </a:lnTo>
                <a:lnTo>
                  <a:pt x="255" y="12"/>
                </a:lnTo>
                <a:lnTo>
                  <a:pt x="257" y="16"/>
                </a:lnTo>
                <a:lnTo>
                  <a:pt x="259" y="21"/>
                </a:lnTo>
                <a:lnTo>
                  <a:pt x="260" y="26"/>
                </a:lnTo>
                <a:lnTo>
                  <a:pt x="260" y="234"/>
                </a:lnTo>
                <a:lnTo>
                  <a:pt x="259" y="239"/>
                </a:lnTo>
                <a:lnTo>
                  <a:pt x="257" y="245"/>
                </a:lnTo>
                <a:lnTo>
                  <a:pt x="255" y="249"/>
                </a:lnTo>
                <a:lnTo>
                  <a:pt x="252" y="252"/>
                </a:lnTo>
                <a:lnTo>
                  <a:pt x="248" y="256"/>
                </a:lnTo>
                <a:lnTo>
                  <a:pt x="244" y="258"/>
                </a:lnTo>
                <a:lnTo>
                  <a:pt x="239" y="260"/>
                </a:lnTo>
                <a:lnTo>
                  <a:pt x="234" y="260"/>
                </a:lnTo>
                <a:close/>
                <a:moveTo>
                  <a:pt x="162" y="37"/>
                </a:moveTo>
                <a:lnTo>
                  <a:pt x="162" y="37"/>
                </a:lnTo>
                <a:lnTo>
                  <a:pt x="155" y="34"/>
                </a:lnTo>
                <a:lnTo>
                  <a:pt x="147" y="33"/>
                </a:lnTo>
                <a:lnTo>
                  <a:pt x="139" y="33"/>
                </a:lnTo>
                <a:lnTo>
                  <a:pt x="130" y="33"/>
                </a:lnTo>
                <a:lnTo>
                  <a:pt x="121" y="34"/>
                </a:lnTo>
                <a:lnTo>
                  <a:pt x="110" y="37"/>
                </a:lnTo>
                <a:lnTo>
                  <a:pt x="101" y="39"/>
                </a:lnTo>
                <a:lnTo>
                  <a:pt x="91" y="44"/>
                </a:lnTo>
                <a:lnTo>
                  <a:pt x="79" y="55"/>
                </a:lnTo>
                <a:lnTo>
                  <a:pt x="72" y="64"/>
                </a:lnTo>
                <a:lnTo>
                  <a:pt x="64" y="73"/>
                </a:lnTo>
                <a:lnTo>
                  <a:pt x="60" y="82"/>
                </a:lnTo>
                <a:lnTo>
                  <a:pt x="57" y="91"/>
                </a:lnTo>
                <a:lnTo>
                  <a:pt x="56" y="99"/>
                </a:lnTo>
                <a:lnTo>
                  <a:pt x="56" y="107"/>
                </a:lnTo>
                <a:lnTo>
                  <a:pt x="57" y="115"/>
                </a:lnTo>
                <a:lnTo>
                  <a:pt x="60" y="121"/>
                </a:lnTo>
                <a:lnTo>
                  <a:pt x="62" y="128"/>
                </a:lnTo>
                <a:lnTo>
                  <a:pt x="69" y="137"/>
                </a:lnTo>
                <a:lnTo>
                  <a:pt x="74" y="143"/>
                </a:lnTo>
                <a:lnTo>
                  <a:pt x="78" y="146"/>
                </a:lnTo>
                <a:lnTo>
                  <a:pt x="82" y="146"/>
                </a:lnTo>
                <a:lnTo>
                  <a:pt x="84" y="145"/>
                </a:lnTo>
                <a:lnTo>
                  <a:pt x="87" y="142"/>
                </a:lnTo>
                <a:lnTo>
                  <a:pt x="88" y="138"/>
                </a:lnTo>
                <a:lnTo>
                  <a:pt x="88" y="133"/>
                </a:lnTo>
                <a:lnTo>
                  <a:pt x="88" y="129"/>
                </a:lnTo>
                <a:lnTo>
                  <a:pt x="86" y="124"/>
                </a:lnTo>
                <a:lnTo>
                  <a:pt x="83" y="119"/>
                </a:lnTo>
                <a:lnTo>
                  <a:pt x="81" y="109"/>
                </a:lnTo>
                <a:lnTo>
                  <a:pt x="81" y="100"/>
                </a:lnTo>
                <a:lnTo>
                  <a:pt x="82" y="89"/>
                </a:lnTo>
                <a:lnTo>
                  <a:pt x="84" y="83"/>
                </a:lnTo>
                <a:lnTo>
                  <a:pt x="87" y="77"/>
                </a:lnTo>
                <a:lnTo>
                  <a:pt x="91" y="70"/>
                </a:lnTo>
                <a:lnTo>
                  <a:pt x="97" y="64"/>
                </a:lnTo>
                <a:lnTo>
                  <a:pt x="109" y="59"/>
                </a:lnTo>
                <a:lnTo>
                  <a:pt x="120" y="55"/>
                </a:lnTo>
                <a:lnTo>
                  <a:pt x="129" y="52"/>
                </a:lnTo>
                <a:lnTo>
                  <a:pt x="138" y="51"/>
                </a:lnTo>
                <a:lnTo>
                  <a:pt x="146" y="52"/>
                </a:lnTo>
                <a:lnTo>
                  <a:pt x="153" y="54"/>
                </a:lnTo>
                <a:lnTo>
                  <a:pt x="159" y="57"/>
                </a:lnTo>
                <a:lnTo>
                  <a:pt x="165" y="61"/>
                </a:lnTo>
                <a:lnTo>
                  <a:pt x="169" y="65"/>
                </a:lnTo>
                <a:lnTo>
                  <a:pt x="173" y="70"/>
                </a:lnTo>
                <a:lnTo>
                  <a:pt x="175" y="77"/>
                </a:lnTo>
                <a:lnTo>
                  <a:pt x="178" y="83"/>
                </a:lnTo>
                <a:lnTo>
                  <a:pt x="179" y="90"/>
                </a:lnTo>
                <a:lnTo>
                  <a:pt x="179" y="98"/>
                </a:lnTo>
                <a:lnTo>
                  <a:pt x="179" y="104"/>
                </a:lnTo>
                <a:lnTo>
                  <a:pt x="178" y="111"/>
                </a:lnTo>
                <a:lnTo>
                  <a:pt x="174" y="122"/>
                </a:lnTo>
                <a:lnTo>
                  <a:pt x="172" y="132"/>
                </a:lnTo>
                <a:lnTo>
                  <a:pt x="168" y="138"/>
                </a:lnTo>
                <a:lnTo>
                  <a:pt x="164" y="145"/>
                </a:lnTo>
                <a:lnTo>
                  <a:pt x="159" y="148"/>
                </a:lnTo>
                <a:lnTo>
                  <a:pt x="155" y="151"/>
                </a:lnTo>
                <a:lnTo>
                  <a:pt x="149" y="152"/>
                </a:lnTo>
                <a:lnTo>
                  <a:pt x="146" y="154"/>
                </a:lnTo>
                <a:lnTo>
                  <a:pt x="142" y="154"/>
                </a:lnTo>
                <a:lnTo>
                  <a:pt x="138" y="152"/>
                </a:lnTo>
                <a:lnTo>
                  <a:pt x="131" y="148"/>
                </a:lnTo>
                <a:lnTo>
                  <a:pt x="127" y="145"/>
                </a:lnTo>
                <a:lnTo>
                  <a:pt x="126" y="142"/>
                </a:lnTo>
                <a:lnTo>
                  <a:pt x="126" y="141"/>
                </a:lnTo>
                <a:lnTo>
                  <a:pt x="131" y="119"/>
                </a:lnTo>
                <a:lnTo>
                  <a:pt x="135" y="102"/>
                </a:lnTo>
                <a:lnTo>
                  <a:pt x="136" y="91"/>
                </a:lnTo>
                <a:lnTo>
                  <a:pt x="136" y="87"/>
                </a:lnTo>
                <a:lnTo>
                  <a:pt x="135" y="83"/>
                </a:lnTo>
                <a:lnTo>
                  <a:pt x="133" y="81"/>
                </a:lnTo>
                <a:lnTo>
                  <a:pt x="130" y="78"/>
                </a:lnTo>
                <a:lnTo>
                  <a:pt x="126" y="76"/>
                </a:lnTo>
                <a:lnTo>
                  <a:pt x="123" y="76"/>
                </a:lnTo>
                <a:lnTo>
                  <a:pt x="120" y="76"/>
                </a:lnTo>
                <a:lnTo>
                  <a:pt x="116" y="76"/>
                </a:lnTo>
                <a:lnTo>
                  <a:pt x="112" y="78"/>
                </a:lnTo>
                <a:lnTo>
                  <a:pt x="108" y="81"/>
                </a:lnTo>
                <a:lnTo>
                  <a:pt x="105" y="85"/>
                </a:lnTo>
                <a:lnTo>
                  <a:pt x="103" y="90"/>
                </a:lnTo>
                <a:lnTo>
                  <a:pt x="101" y="95"/>
                </a:lnTo>
                <a:lnTo>
                  <a:pt x="101" y="103"/>
                </a:lnTo>
                <a:lnTo>
                  <a:pt x="103" y="111"/>
                </a:lnTo>
                <a:lnTo>
                  <a:pt x="104" y="121"/>
                </a:lnTo>
                <a:lnTo>
                  <a:pt x="90" y="186"/>
                </a:lnTo>
                <a:lnTo>
                  <a:pt x="87" y="199"/>
                </a:lnTo>
                <a:lnTo>
                  <a:pt x="87" y="211"/>
                </a:lnTo>
                <a:lnTo>
                  <a:pt x="87" y="217"/>
                </a:lnTo>
                <a:lnTo>
                  <a:pt x="88" y="224"/>
                </a:lnTo>
                <a:lnTo>
                  <a:pt x="90" y="225"/>
                </a:lnTo>
                <a:lnTo>
                  <a:pt x="91" y="225"/>
                </a:lnTo>
                <a:lnTo>
                  <a:pt x="92" y="225"/>
                </a:lnTo>
                <a:lnTo>
                  <a:pt x="95" y="221"/>
                </a:lnTo>
                <a:lnTo>
                  <a:pt x="103" y="212"/>
                </a:lnTo>
                <a:lnTo>
                  <a:pt x="107" y="203"/>
                </a:lnTo>
                <a:lnTo>
                  <a:pt x="112" y="191"/>
                </a:lnTo>
                <a:lnTo>
                  <a:pt x="116" y="177"/>
                </a:lnTo>
                <a:lnTo>
                  <a:pt x="120" y="160"/>
                </a:lnTo>
                <a:lnTo>
                  <a:pt x="121" y="163"/>
                </a:lnTo>
                <a:lnTo>
                  <a:pt x="122" y="164"/>
                </a:lnTo>
                <a:lnTo>
                  <a:pt x="131" y="169"/>
                </a:lnTo>
                <a:lnTo>
                  <a:pt x="136" y="171"/>
                </a:lnTo>
                <a:lnTo>
                  <a:pt x="143" y="172"/>
                </a:lnTo>
                <a:lnTo>
                  <a:pt x="149" y="172"/>
                </a:lnTo>
                <a:lnTo>
                  <a:pt x="156" y="172"/>
                </a:lnTo>
                <a:lnTo>
                  <a:pt x="164" y="171"/>
                </a:lnTo>
                <a:lnTo>
                  <a:pt x="170" y="167"/>
                </a:lnTo>
                <a:lnTo>
                  <a:pt x="178" y="163"/>
                </a:lnTo>
                <a:lnTo>
                  <a:pt x="185" y="156"/>
                </a:lnTo>
                <a:lnTo>
                  <a:pt x="191" y="148"/>
                </a:lnTo>
                <a:lnTo>
                  <a:pt x="196" y="139"/>
                </a:lnTo>
                <a:lnTo>
                  <a:pt x="201" y="128"/>
                </a:lnTo>
                <a:lnTo>
                  <a:pt x="205" y="113"/>
                </a:lnTo>
                <a:lnTo>
                  <a:pt x="207" y="100"/>
                </a:lnTo>
                <a:lnTo>
                  <a:pt x="205" y="89"/>
                </a:lnTo>
                <a:lnTo>
                  <a:pt x="203" y="77"/>
                </a:lnTo>
                <a:lnTo>
                  <a:pt x="199" y="67"/>
                </a:lnTo>
                <a:lnTo>
                  <a:pt x="192" y="57"/>
                </a:lnTo>
                <a:lnTo>
                  <a:pt x="185" y="48"/>
                </a:lnTo>
                <a:lnTo>
                  <a:pt x="174" y="42"/>
                </a:lnTo>
                <a:lnTo>
                  <a:pt x="162" y="37"/>
                </a:lnTo>
                <a:close/>
              </a:path>
            </a:pathLst>
          </a:custGeom>
          <a:solidFill>
            <a:srgbClr val="7CB125"/>
          </a:solidFill>
          <a:ln>
            <a:noFill/>
          </a:ln>
          <a:effectLst>
            <a:outerShdw blurRad="50800" dist="38100" dir="8100000" algn="tr" rotWithShape="0">
              <a:prstClr val="black">
                <a:alpha val="40000"/>
              </a:prstClr>
            </a:outerShdw>
          </a:effec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latin typeface="+mj-lt"/>
              <a:ea typeface="幼圆" panose="02010509060101010101" pitchFamily="49" charset="-122"/>
            </a:endParaRPr>
          </a:p>
        </p:txBody>
      </p:sp>
      <p:sp>
        <p:nvSpPr>
          <p:cNvPr id="42" name="Freeform 418"/>
          <p:cNvSpPr>
            <a:spLocks noEditPoints="1" noChangeArrowheads="1"/>
          </p:cNvSpPr>
          <p:nvPr/>
        </p:nvSpPr>
        <p:spPr bwMode="auto">
          <a:xfrm>
            <a:off x="9433474" y="4874885"/>
            <a:ext cx="225425" cy="227013"/>
          </a:xfrm>
          <a:custGeom>
            <a:avLst/>
            <a:gdLst>
              <a:gd name="T0" fmla="*/ 26 w 260"/>
              <a:gd name="T1" fmla="*/ 260 h 260"/>
              <a:gd name="T2" fmla="*/ 15 w 260"/>
              <a:gd name="T3" fmla="*/ 258 h 260"/>
              <a:gd name="T4" fmla="*/ 8 w 260"/>
              <a:gd name="T5" fmla="*/ 252 h 260"/>
              <a:gd name="T6" fmla="*/ 2 w 260"/>
              <a:gd name="T7" fmla="*/ 245 h 260"/>
              <a:gd name="T8" fmla="*/ 0 w 260"/>
              <a:gd name="T9" fmla="*/ 234 h 260"/>
              <a:gd name="T10" fmla="*/ 1 w 260"/>
              <a:gd name="T11" fmla="*/ 21 h 260"/>
              <a:gd name="T12" fmla="*/ 5 w 260"/>
              <a:gd name="T13" fmla="*/ 12 h 260"/>
              <a:gd name="T14" fmla="*/ 12 w 260"/>
              <a:gd name="T15" fmla="*/ 4 h 260"/>
              <a:gd name="T16" fmla="*/ 21 w 260"/>
              <a:gd name="T17" fmla="*/ 0 h 260"/>
              <a:gd name="T18" fmla="*/ 234 w 260"/>
              <a:gd name="T19" fmla="*/ 0 h 260"/>
              <a:gd name="T20" fmla="*/ 244 w 260"/>
              <a:gd name="T21" fmla="*/ 3 h 260"/>
              <a:gd name="T22" fmla="*/ 252 w 260"/>
              <a:gd name="T23" fmla="*/ 8 h 260"/>
              <a:gd name="T24" fmla="*/ 259 w 260"/>
              <a:gd name="T25" fmla="*/ 16 h 260"/>
              <a:gd name="T26" fmla="*/ 260 w 260"/>
              <a:gd name="T27" fmla="*/ 26 h 260"/>
              <a:gd name="T28" fmla="*/ 260 w 260"/>
              <a:gd name="T29" fmla="*/ 239 h 260"/>
              <a:gd name="T30" fmla="*/ 256 w 260"/>
              <a:gd name="T31" fmla="*/ 249 h 260"/>
              <a:gd name="T32" fmla="*/ 248 w 260"/>
              <a:gd name="T33" fmla="*/ 256 h 260"/>
              <a:gd name="T34" fmla="*/ 239 w 260"/>
              <a:gd name="T35" fmla="*/ 260 h 260"/>
              <a:gd name="T36" fmla="*/ 78 w 260"/>
              <a:gd name="T37" fmla="*/ 63 h 260"/>
              <a:gd name="T38" fmla="*/ 57 w 260"/>
              <a:gd name="T39" fmla="*/ 99 h 260"/>
              <a:gd name="T40" fmla="*/ 17 w 260"/>
              <a:gd name="T41" fmla="*/ 172 h 260"/>
              <a:gd name="T42" fmla="*/ 78 w 260"/>
              <a:gd name="T43" fmla="*/ 63 h 260"/>
              <a:gd name="T44" fmla="*/ 88 w 260"/>
              <a:gd name="T45" fmla="*/ 63 h 260"/>
              <a:gd name="T46" fmla="*/ 109 w 260"/>
              <a:gd name="T47" fmla="*/ 83 h 260"/>
              <a:gd name="T48" fmla="*/ 109 w 260"/>
              <a:gd name="T49" fmla="*/ 99 h 260"/>
              <a:gd name="T50" fmla="*/ 88 w 260"/>
              <a:gd name="T51" fmla="*/ 172 h 260"/>
              <a:gd name="T52" fmla="*/ 109 w 260"/>
              <a:gd name="T53" fmla="*/ 99 h 260"/>
              <a:gd name="T54" fmla="*/ 119 w 260"/>
              <a:gd name="T55" fmla="*/ 99 h 260"/>
              <a:gd name="T56" fmla="*/ 156 w 260"/>
              <a:gd name="T57" fmla="*/ 161 h 260"/>
              <a:gd name="T58" fmla="*/ 119 w 260"/>
              <a:gd name="T59" fmla="*/ 177 h 260"/>
              <a:gd name="T60" fmla="*/ 177 w 260"/>
              <a:gd name="T61" fmla="*/ 198 h 260"/>
              <a:gd name="T62" fmla="*/ 244 w 260"/>
              <a:gd name="T63" fmla="*/ 99 h 260"/>
              <a:gd name="T64" fmla="*/ 188 w 260"/>
              <a:gd name="T65" fmla="*/ 161 h 260"/>
              <a:gd name="T66" fmla="*/ 223 w 260"/>
              <a:gd name="T67" fmla="*/ 177 h 260"/>
              <a:gd name="T68" fmla="*/ 188 w 260"/>
              <a:gd name="T69" fmla="*/ 198 h 260"/>
              <a:gd name="T70" fmla="*/ 244 w 260"/>
              <a:gd name="T71" fmla="*/ 99 h 260"/>
              <a:gd name="T72" fmla="*/ 223 w 260"/>
              <a:gd name="T73" fmla="*/ 115 h 260"/>
              <a:gd name="T74" fmla="*/ 208 w 260"/>
              <a:gd name="T75" fmla="*/ 151 h 260"/>
              <a:gd name="T76" fmla="*/ 140 w 260"/>
              <a:gd name="T77" fmla="*/ 115 h 260"/>
              <a:gd name="T78" fmla="*/ 156 w 260"/>
              <a:gd name="T79" fmla="*/ 151 h 260"/>
              <a:gd name="T80" fmla="*/ 140 w 260"/>
              <a:gd name="T81" fmla="*/ 115 h 260"/>
              <a:gd name="T82" fmla="*/ 36 w 260"/>
              <a:gd name="T83" fmla="*/ 151 h 260"/>
              <a:gd name="T84" fmla="*/ 57 w 260"/>
              <a:gd name="T85" fmla="*/ 11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0" h="260">
                <a:moveTo>
                  <a:pt x="234" y="260"/>
                </a:moveTo>
                <a:lnTo>
                  <a:pt x="26" y="260"/>
                </a:lnTo>
                <a:lnTo>
                  <a:pt x="21" y="260"/>
                </a:lnTo>
                <a:lnTo>
                  <a:pt x="15" y="258"/>
                </a:lnTo>
                <a:lnTo>
                  <a:pt x="12" y="256"/>
                </a:lnTo>
                <a:lnTo>
                  <a:pt x="8" y="252"/>
                </a:lnTo>
                <a:lnTo>
                  <a:pt x="5" y="249"/>
                </a:lnTo>
                <a:lnTo>
                  <a:pt x="2" y="245"/>
                </a:lnTo>
                <a:lnTo>
                  <a:pt x="1" y="239"/>
                </a:lnTo>
                <a:lnTo>
                  <a:pt x="0" y="234"/>
                </a:lnTo>
                <a:lnTo>
                  <a:pt x="0" y="26"/>
                </a:lnTo>
                <a:lnTo>
                  <a:pt x="1" y="21"/>
                </a:lnTo>
                <a:lnTo>
                  <a:pt x="2" y="16"/>
                </a:lnTo>
                <a:lnTo>
                  <a:pt x="5" y="12"/>
                </a:lnTo>
                <a:lnTo>
                  <a:pt x="8" y="8"/>
                </a:lnTo>
                <a:lnTo>
                  <a:pt x="12" y="4"/>
                </a:lnTo>
                <a:lnTo>
                  <a:pt x="15" y="3"/>
                </a:lnTo>
                <a:lnTo>
                  <a:pt x="21" y="0"/>
                </a:lnTo>
                <a:lnTo>
                  <a:pt x="26" y="0"/>
                </a:lnTo>
                <a:lnTo>
                  <a:pt x="234" y="0"/>
                </a:lnTo>
                <a:lnTo>
                  <a:pt x="239" y="0"/>
                </a:lnTo>
                <a:lnTo>
                  <a:pt x="244" y="3"/>
                </a:lnTo>
                <a:lnTo>
                  <a:pt x="248" y="4"/>
                </a:lnTo>
                <a:lnTo>
                  <a:pt x="252" y="8"/>
                </a:lnTo>
                <a:lnTo>
                  <a:pt x="256" y="12"/>
                </a:lnTo>
                <a:lnTo>
                  <a:pt x="259" y="16"/>
                </a:lnTo>
                <a:lnTo>
                  <a:pt x="260" y="21"/>
                </a:lnTo>
                <a:lnTo>
                  <a:pt x="260" y="26"/>
                </a:lnTo>
                <a:lnTo>
                  <a:pt x="260" y="234"/>
                </a:lnTo>
                <a:lnTo>
                  <a:pt x="260" y="239"/>
                </a:lnTo>
                <a:lnTo>
                  <a:pt x="259" y="245"/>
                </a:lnTo>
                <a:lnTo>
                  <a:pt x="256" y="249"/>
                </a:lnTo>
                <a:lnTo>
                  <a:pt x="252" y="252"/>
                </a:lnTo>
                <a:lnTo>
                  <a:pt x="248" y="256"/>
                </a:lnTo>
                <a:lnTo>
                  <a:pt x="244" y="258"/>
                </a:lnTo>
                <a:lnTo>
                  <a:pt x="239" y="260"/>
                </a:lnTo>
                <a:lnTo>
                  <a:pt x="234" y="260"/>
                </a:lnTo>
                <a:close/>
                <a:moveTo>
                  <a:pt x="78" y="63"/>
                </a:moveTo>
                <a:lnTo>
                  <a:pt x="57" y="63"/>
                </a:lnTo>
                <a:lnTo>
                  <a:pt x="57" y="99"/>
                </a:lnTo>
                <a:lnTo>
                  <a:pt x="17" y="99"/>
                </a:lnTo>
                <a:lnTo>
                  <a:pt x="17" y="172"/>
                </a:lnTo>
                <a:lnTo>
                  <a:pt x="78" y="172"/>
                </a:lnTo>
                <a:lnTo>
                  <a:pt x="78" y="63"/>
                </a:lnTo>
                <a:close/>
                <a:moveTo>
                  <a:pt x="109" y="63"/>
                </a:moveTo>
                <a:lnTo>
                  <a:pt x="88" y="63"/>
                </a:lnTo>
                <a:lnTo>
                  <a:pt x="88" y="83"/>
                </a:lnTo>
                <a:lnTo>
                  <a:pt x="109" y="83"/>
                </a:lnTo>
                <a:lnTo>
                  <a:pt x="109" y="63"/>
                </a:lnTo>
                <a:close/>
                <a:moveTo>
                  <a:pt x="109" y="99"/>
                </a:moveTo>
                <a:lnTo>
                  <a:pt x="88" y="99"/>
                </a:lnTo>
                <a:lnTo>
                  <a:pt x="88" y="172"/>
                </a:lnTo>
                <a:lnTo>
                  <a:pt x="109" y="172"/>
                </a:lnTo>
                <a:lnTo>
                  <a:pt x="109" y="99"/>
                </a:lnTo>
                <a:close/>
                <a:moveTo>
                  <a:pt x="177" y="99"/>
                </a:moveTo>
                <a:lnTo>
                  <a:pt x="119" y="99"/>
                </a:lnTo>
                <a:lnTo>
                  <a:pt x="119" y="161"/>
                </a:lnTo>
                <a:lnTo>
                  <a:pt x="156" y="161"/>
                </a:lnTo>
                <a:lnTo>
                  <a:pt x="156" y="177"/>
                </a:lnTo>
                <a:lnTo>
                  <a:pt x="119" y="177"/>
                </a:lnTo>
                <a:lnTo>
                  <a:pt x="119" y="198"/>
                </a:lnTo>
                <a:lnTo>
                  <a:pt x="177" y="198"/>
                </a:lnTo>
                <a:lnTo>
                  <a:pt x="177" y="99"/>
                </a:lnTo>
                <a:close/>
                <a:moveTo>
                  <a:pt x="244" y="99"/>
                </a:moveTo>
                <a:lnTo>
                  <a:pt x="188" y="99"/>
                </a:lnTo>
                <a:lnTo>
                  <a:pt x="188" y="161"/>
                </a:lnTo>
                <a:lnTo>
                  <a:pt x="223" y="161"/>
                </a:lnTo>
                <a:lnTo>
                  <a:pt x="223" y="177"/>
                </a:lnTo>
                <a:lnTo>
                  <a:pt x="188" y="177"/>
                </a:lnTo>
                <a:lnTo>
                  <a:pt x="188" y="198"/>
                </a:lnTo>
                <a:lnTo>
                  <a:pt x="244" y="198"/>
                </a:lnTo>
                <a:lnTo>
                  <a:pt x="244" y="99"/>
                </a:lnTo>
                <a:close/>
                <a:moveTo>
                  <a:pt x="208" y="115"/>
                </a:moveTo>
                <a:lnTo>
                  <a:pt x="223" y="115"/>
                </a:lnTo>
                <a:lnTo>
                  <a:pt x="223" y="151"/>
                </a:lnTo>
                <a:lnTo>
                  <a:pt x="208" y="151"/>
                </a:lnTo>
                <a:lnTo>
                  <a:pt x="208" y="115"/>
                </a:lnTo>
                <a:close/>
                <a:moveTo>
                  <a:pt x="140" y="115"/>
                </a:moveTo>
                <a:lnTo>
                  <a:pt x="156" y="115"/>
                </a:lnTo>
                <a:lnTo>
                  <a:pt x="156" y="151"/>
                </a:lnTo>
                <a:lnTo>
                  <a:pt x="140" y="151"/>
                </a:lnTo>
                <a:lnTo>
                  <a:pt x="140" y="115"/>
                </a:lnTo>
                <a:close/>
                <a:moveTo>
                  <a:pt x="57" y="151"/>
                </a:moveTo>
                <a:lnTo>
                  <a:pt x="36" y="151"/>
                </a:lnTo>
                <a:lnTo>
                  <a:pt x="36" y="115"/>
                </a:lnTo>
                <a:lnTo>
                  <a:pt x="57" y="115"/>
                </a:lnTo>
                <a:lnTo>
                  <a:pt x="57" y="151"/>
                </a:lnTo>
                <a:close/>
              </a:path>
            </a:pathLst>
          </a:custGeom>
          <a:solidFill>
            <a:srgbClr val="7CB125"/>
          </a:solidFill>
          <a:ln>
            <a:noFill/>
          </a:ln>
          <a:effectLst>
            <a:outerShdw blurRad="50800" dist="38100" dir="8100000" algn="tr" rotWithShape="0">
              <a:prstClr val="black">
                <a:alpha val="40000"/>
              </a:prstClr>
            </a:outerShdw>
          </a:effec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latin typeface="+mj-lt"/>
              <a:ea typeface="幼圆" panose="02010509060101010101" pitchFamily="49" charset="-122"/>
            </a:endParaRPr>
          </a:p>
        </p:txBody>
      </p:sp>
      <p:sp>
        <p:nvSpPr>
          <p:cNvPr id="43" name="同心圆 73"/>
          <p:cNvSpPr>
            <a:spLocks noChangeArrowheads="1"/>
          </p:cNvSpPr>
          <p:nvPr/>
        </p:nvSpPr>
        <p:spPr bwMode="auto">
          <a:xfrm>
            <a:off x="6059214" y="2249242"/>
            <a:ext cx="1738313"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solidFill>
            <a:srgbClr val="7CB125">
              <a:alpha val="80000"/>
            </a:srgbClr>
          </a:solidFill>
          <a:ln>
            <a:solidFill>
              <a:schemeClr val="bg1"/>
            </a:solidFill>
          </a:ln>
          <a:effectLst>
            <a:outerShdw blurRad="50800" dist="38100" dir="8100000" algn="tr" rotWithShape="0">
              <a:prstClr val="black">
                <a:alpha val="40000"/>
              </a:prstClr>
            </a:outerShdw>
          </a:effec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latin typeface="+mj-lt"/>
            </a:endParaRPr>
          </a:p>
        </p:txBody>
      </p:sp>
      <p:sp>
        <p:nvSpPr>
          <p:cNvPr id="44" name="同心圆 74"/>
          <p:cNvSpPr>
            <a:spLocks noChangeArrowheads="1"/>
          </p:cNvSpPr>
          <p:nvPr/>
        </p:nvSpPr>
        <p:spPr bwMode="auto">
          <a:xfrm>
            <a:off x="8229575" y="2249242"/>
            <a:ext cx="1739900" cy="1739900"/>
          </a:xfrm>
          <a:custGeom>
            <a:avLst/>
            <a:gdLst>
              <a:gd name="T0" fmla="*/ 0 w 1739611"/>
              <a:gd name="T1" fmla="*/ 869806 h 1739611"/>
              <a:gd name="T2" fmla="*/ 869806 w 1739611"/>
              <a:gd name="T3" fmla="*/ 0 h 1739611"/>
              <a:gd name="T4" fmla="*/ 1739612 w 1739611"/>
              <a:gd name="T5" fmla="*/ 869806 h 1739611"/>
              <a:gd name="T6" fmla="*/ 869806 w 1739611"/>
              <a:gd name="T7" fmla="*/ 1739612 h 1739611"/>
              <a:gd name="T8" fmla="*/ 0 w 1739611"/>
              <a:gd name="T9" fmla="*/ 869806 h 1739611"/>
              <a:gd name="T10" fmla="*/ 314574 w 1739611"/>
              <a:gd name="T11" fmla="*/ 869806 h 1739611"/>
              <a:gd name="T12" fmla="*/ 869806 w 1739611"/>
              <a:gd name="T13" fmla="*/ 1425038 h 1739611"/>
              <a:gd name="T14" fmla="*/ 1425038 w 1739611"/>
              <a:gd name="T15" fmla="*/ 869806 h 1739611"/>
              <a:gd name="T16" fmla="*/ 869806 w 1739611"/>
              <a:gd name="T17" fmla="*/ 314574 h 1739611"/>
              <a:gd name="T18" fmla="*/ 314574 w 1739611"/>
              <a:gd name="T19" fmla="*/ 869806 h 1739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9611" h="1739611">
                <a:moveTo>
                  <a:pt x="0" y="869806"/>
                </a:moveTo>
                <a:cubicBezTo>
                  <a:pt x="0" y="389425"/>
                  <a:pt x="389425" y="0"/>
                  <a:pt x="869806" y="0"/>
                </a:cubicBezTo>
                <a:cubicBezTo>
                  <a:pt x="1350187" y="0"/>
                  <a:pt x="1739612" y="389425"/>
                  <a:pt x="1739612" y="869806"/>
                </a:cubicBezTo>
                <a:cubicBezTo>
                  <a:pt x="1739612" y="1350187"/>
                  <a:pt x="1350187" y="1739612"/>
                  <a:pt x="869806" y="1739612"/>
                </a:cubicBezTo>
                <a:cubicBezTo>
                  <a:pt x="389425" y="1739612"/>
                  <a:pt x="0" y="1350187"/>
                  <a:pt x="0" y="869806"/>
                </a:cubicBezTo>
                <a:close/>
                <a:moveTo>
                  <a:pt x="314574" y="869806"/>
                </a:moveTo>
                <a:cubicBezTo>
                  <a:pt x="314574" y="1176452"/>
                  <a:pt x="563160" y="1425038"/>
                  <a:pt x="869806" y="1425038"/>
                </a:cubicBezTo>
                <a:cubicBezTo>
                  <a:pt x="1176452" y="1425038"/>
                  <a:pt x="1425038" y="1176452"/>
                  <a:pt x="1425038" y="869806"/>
                </a:cubicBezTo>
                <a:cubicBezTo>
                  <a:pt x="1425038" y="563160"/>
                  <a:pt x="1176452" y="314574"/>
                  <a:pt x="869806" y="314574"/>
                </a:cubicBezTo>
                <a:cubicBezTo>
                  <a:pt x="563160" y="314574"/>
                  <a:pt x="314574" y="563160"/>
                  <a:pt x="314574" y="869806"/>
                </a:cubicBezTo>
                <a:close/>
              </a:path>
            </a:pathLst>
          </a:custGeom>
          <a:solidFill>
            <a:srgbClr val="7CB125">
              <a:alpha val="80000"/>
            </a:srgbClr>
          </a:solidFill>
          <a:ln>
            <a:solidFill>
              <a:schemeClr val="bg1"/>
            </a:solidFill>
          </a:ln>
          <a:effectLst>
            <a:outerShdw blurRad="50800" dist="38100" dir="8100000" algn="tr" rotWithShape="0">
              <a:prstClr val="black">
                <a:alpha val="40000"/>
              </a:prstClr>
            </a:outerShdw>
          </a:effec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defRPr/>
            </a:pPr>
            <a:endParaRPr lang="zh-CN" altLang="en-US">
              <a:latin typeface="+mj-lt"/>
              <a:ea typeface="幼圆" panose="02010509060101010101" pitchFamily="49" charset="-122"/>
            </a:endParaRPr>
          </a:p>
        </p:txBody>
      </p:sp>
      <p:sp>
        <p:nvSpPr>
          <p:cNvPr id="45" name="文本框 44"/>
          <p:cNvSpPr txBox="1">
            <a:spLocks noChangeArrowheads="1"/>
          </p:cNvSpPr>
          <p:nvPr/>
        </p:nvSpPr>
        <p:spPr bwMode="auto">
          <a:xfrm>
            <a:off x="6494189" y="2765180"/>
            <a:ext cx="93166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dirty="0">
                <a:solidFill>
                  <a:schemeClr val="bg1"/>
                </a:solidFill>
                <a:latin typeface="+mj-lt"/>
              </a:rPr>
              <a:t>50</a:t>
            </a:r>
            <a:r>
              <a:rPr lang="en-US" altLang="zh-CN" dirty="0">
                <a:solidFill>
                  <a:schemeClr val="bg1"/>
                </a:solidFill>
                <a:latin typeface="+mj-lt"/>
              </a:rPr>
              <a:t>%</a:t>
            </a:r>
            <a:endParaRPr lang="zh-CN" altLang="en-US" dirty="0">
              <a:solidFill>
                <a:schemeClr val="bg1"/>
              </a:solidFill>
              <a:latin typeface="+mj-lt"/>
            </a:endParaRPr>
          </a:p>
        </p:txBody>
      </p:sp>
      <p:sp>
        <p:nvSpPr>
          <p:cNvPr id="46" name="文本框 45"/>
          <p:cNvSpPr txBox="1">
            <a:spLocks noChangeArrowheads="1"/>
          </p:cNvSpPr>
          <p:nvPr/>
        </p:nvSpPr>
        <p:spPr bwMode="auto">
          <a:xfrm>
            <a:off x="8664550" y="2765180"/>
            <a:ext cx="93166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a:solidFill>
                  <a:schemeClr val="bg1"/>
                </a:solidFill>
                <a:latin typeface="+mj-lt"/>
                <a:ea typeface="幼圆" panose="02010509060101010101" pitchFamily="49" charset="-122"/>
              </a:rPr>
              <a:t>60</a:t>
            </a:r>
            <a:r>
              <a:rPr lang="en-US" altLang="zh-CN">
                <a:solidFill>
                  <a:schemeClr val="bg1"/>
                </a:solidFill>
                <a:latin typeface="+mj-lt"/>
                <a:ea typeface="幼圆" panose="02010509060101010101" pitchFamily="49" charset="-122"/>
              </a:rPr>
              <a:t>%</a:t>
            </a:r>
            <a:endParaRPr lang="zh-CN" altLang="en-US">
              <a:solidFill>
                <a:schemeClr val="bg1"/>
              </a:solidFill>
              <a:latin typeface="+mj-lt"/>
              <a:ea typeface="幼圆" panose="02010509060101010101" pitchFamily="49" charset="-122"/>
            </a:endParaRPr>
          </a:p>
        </p:txBody>
      </p:sp>
      <p:sp>
        <p:nvSpPr>
          <p:cNvPr id="47" name="文本框 46"/>
          <p:cNvSpPr txBox="1">
            <a:spLocks noChangeArrowheads="1"/>
          </p:cNvSpPr>
          <p:nvPr/>
        </p:nvSpPr>
        <p:spPr bwMode="auto">
          <a:xfrm>
            <a:off x="10826378" y="2765974"/>
            <a:ext cx="93166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marL="22844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6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88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013" indent="1588"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defRPr/>
            </a:pPr>
            <a:r>
              <a:rPr lang="en-US" altLang="zh-CN" sz="4000" dirty="0">
                <a:solidFill>
                  <a:schemeClr val="bg1"/>
                </a:solidFill>
                <a:latin typeface="+mj-lt"/>
                <a:ea typeface="幼圆" panose="02010509060101010101" pitchFamily="49" charset="-122"/>
              </a:rPr>
              <a:t>70</a:t>
            </a:r>
            <a:r>
              <a:rPr lang="en-US" altLang="zh-CN" dirty="0">
                <a:solidFill>
                  <a:schemeClr val="bg1"/>
                </a:solidFill>
                <a:latin typeface="+mj-lt"/>
                <a:ea typeface="幼圆" panose="02010509060101010101" pitchFamily="49" charset="-122"/>
              </a:rPr>
              <a:t>%</a:t>
            </a:r>
            <a:endParaRPr lang="zh-CN" altLang="en-US" dirty="0">
              <a:solidFill>
                <a:schemeClr val="bg1"/>
              </a:solidFill>
              <a:latin typeface="+mj-lt"/>
              <a:ea typeface="幼圆" panose="02010509060101010101" pitchFamily="49" charset="-122"/>
            </a:endParaRPr>
          </a:p>
        </p:txBody>
      </p:sp>
      <p:pic>
        <p:nvPicPr>
          <p:cNvPr id="50" name="图片 15"/>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22387" y="2283941"/>
            <a:ext cx="49149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717189665"/>
      </p:ext>
    </p:extLst>
  </p:cSld>
  <p:clrMapOvr>
    <a:masterClrMapping/>
  </p:clrMapOvr>
  <mc:AlternateContent xmlns:mc="http://schemas.openxmlformats.org/markup-compatibility/2006" xmlns:p14="http://schemas.microsoft.com/office/powerpoint/2010/main">
    <mc:Choice Requires="p14">
      <p:transition spd="slow" p14:dur="1600" advTm="1355">
        <p14:conveyor dir="l"/>
      </p:transition>
    </mc:Choice>
    <mc:Fallback xmlns="">
      <p:transition spd="slow" advTm="1355">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34" name="组合 33"/>
          <p:cNvGrpSpPr/>
          <p:nvPr/>
        </p:nvGrpSpPr>
        <p:grpSpPr>
          <a:xfrm>
            <a:off x="1968756" y="143721"/>
            <a:ext cx="2975670" cy="1226301"/>
            <a:chOff x="812751" y="626048"/>
            <a:chExt cx="2975670" cy="1226301"/>
          </a:xfrm>
        </p:grpSpPr>
        <p:pic>
          <p:nvPicPr>
            <p:cNvPr id="35" name="图片 3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36" name="矩形 35"/>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err="1">
                  <a:solidFill>
                    <a:schemeClr val="tx1">
                      <a:lumMod val="85000"/>
                      <a:lumOff val="15000"/>
                    </a:schemeClr>
                  </a:solidFill>
                  <a:latin typeface="+mj-lt"/>
                  <a:ea typeface="幼圆" panose="02010509060101010101" pitchFamily="49" charset="-122"/>
                </a:rPr>
                <a:t>Public</a:t>
              </a:r>
              <a:endParaRPr lang="zh-CN" altLang="en-US" sz="2000" dirty="0">
                <a:solidFill>
                  <a:schemeClr val="tx1">
                    <a:lumMod val="85000"/>
                    <a:lumOff val="15000"/>
                  </a:schemeClr>
                </a:solidFill>
                <a:latin typeface="+mj-lt"/>
                <a:ea typeface="幼圆" panose="02010509060101010101" pitchFamily="49" charset="-122"/>
              </a:endParaRPr>
            </a:p>
          </p:txBody>
        </p:sp>
        <p:pic>
          <p:nvPicPr>
            <p:cNvPr id="37" name="图片 3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sp>
        <p:nvSpPr>
          <p:cNvPr id="39" name="Rectangle 22"/>
          <p:cNvSpPr>
            <a:spLocks noChangeArrowheads="1"/>
          </p:cNvSpPr>
          <p:nvPr/>
        </p:nvSpPr>
        <p:spPr bwMode="auto">
          <a:xfrm>
            <a:off x="2756827" y="2872680"/>
            <a:ext cx="4354513" cy="1123950"/>
          </a:xfrm>
          <a:prstGeom prst="rect">
            <a:avLst/>
          </a:prstGeom>
          <a:solidFill>
            <a:srgbClr val="669121"/>
          </a:solidFill>
          <a:ln>
            <a:solidFill>
              <a:schemeClr val="bg1"/>
            </a:solidFill>
          </a:ln>
          <a:effectLst>
            <a:outerShdw blurRad="50800" dist="38100" dir="8100000" algn="tr" rotWithShape="0">
              <a:prstClr val="black">
                <a:alpha val="40000"/>
              </a:prstClr>
            </a:outerShdw>
          </a:effec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endParaRPr lang="en-US" altLang="zh-CN" sz="1300">
              <a:solidFill>
                <a:srgbClr val="FFFFFF"/>
              </a:solidFill>
              <a:latin typeface="+mj-lt"/>
              <a:ea typeface="幼圆" panose="02010509060101010101" pitchFamily="49" charset="-122"/>
            </a:endParaRPr>
          </a:p>
        </p:txBody>
      </p:sp>
      <p:sp>
        <p:nvSpPr>
          <p:cNvPr id="40" name="矩形 39"/>
          <p:cNvSpPr>
            <a:spLocks noChangeArrowheads="1"/>
          </p:cNvSpPr>
          <p:nvPr/>
        </p:nvSpPr>
        <p:spPr bwMode="auto">
          <a:xfrm>
            <a:off x="3033052" y="3227010"/>
            <a:ext cx="30702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spcBef>
                <a:spcPct val="20000"/>
              </a:spcBef>
            </a:pPr>
            <a:r>
              <a:rPr lang="en-US" altLang="zh-CN" sz="1200" dirty="0">
                <a:solidFill>
                  <a:schemeClr val="bg1"/>
                </a:solidFill>
                <a:latin typeface="+mj-lt"/>
                <a:ea typeface="幼圆" panose="02010509060101010101" pitchFamily="49" charset="-122"/>
                <a:sym typeface="Arial" pitchFamily="34" charset="0"/>
              </a:rPr>
              <a:t>add your words here</a:t>
            </a:r>
            <a:r>
              <a:rPr lang="zh-CN" altLang="en-US" sz="1200" dirty="0">
                <a:solidFill>
                  <a:schemeClr val="bg1"/>
                </a:solidFill>
                <a:latin typeface="+mj-lt"/>
                <a:ea typeface="幼圆" panose="02010509060101010101" pitchFamily="49" charset="-122"/>
                <a:sym typeface="Arial" pitchFamily="34" charset="0"/>
              </a:rPr>
              <a:t>，</a:t>
            </a:r>
            <a:r>
              <a:rPr lang="en-US" altLang="zh-CN" sz="1200" dirty="0">
                <a:solidFill>
                  <a:schemeClr val="bg1"/>
                </a:solidFill>
                <a:latin typeface="+mj-lt"/>
                <a:ea typeface="幼圆" panose="02010509060101010101" pitchFamily="49" charset="-122"/>
                <a:sym typeface="Arial" pitchFamily="34" charset="0"/>
              </a:rPr>
              <a:t>according to your need to draw the text box size</a:t>
            </a:r>
          </a:p>
        </p:txBody>
      </p:sp>
      <p:sp>
        <p:nvSpPr>
          <p:cNvPr id="41" name="矩形 40"/>
          <p:cNvSpPr>
            <a:spLocks noChangeArrowheads="1"/>
          </p:cNvSpPr>
          <p:nvPr/>
        </p:nvSpPr>
        <p:spPr bwMode="auto">
          <a:xfrm>
            <a:off x="3080677" y="4532684"/>
            <a:ext cx="28289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spcBef>
                <a:spcPct val="20000"/>
              </a:spcBef>
            </a:pPr>
            <a:r>
              <a:rPr lang="en-US" altLang="zh-CN" sz="1000" dirty="0">
                <a:solidFill>
                  <a:schemeClr val="bg1"/>
                </a:solidFill>
                <a:latin typeface="+mj-lt"/>
                <a:ea typeface="幼圆" panose="02010509060101010101" pitchFamily="49" charset="-122"/>
                <a:sym typeface="Arial" pitchFamily="34" charset="0"/>
              </a:rPr>
              <a:t>add your words here</a:t>
            </a:r>
            <a:r>
              <a:rPr lang="zh-CN" altLang="en-US" sz="1000" dirty="0">
                <a:solidFill>
                  <a:schemeClr val="bg1"/>
                </a:solidFill>
                <a:latin typeface="+mj-lt"/>
                <a:ea typeface="幼圆" panose="02010509060101010101" pitchFamily="49" charset="-122"/>
                <a:sym typeface="Arial" pitchFamily="34" charset="0"/>
              </a:rPr>
              <a:t>，</a:t>
            </a:r>
            <a:r>
              <a:rPr lang="en-US" altLang="zh-CN" sz="1000" dirty="0">
                <a:solidFill>
                  <a:schemeClr val="bg1"/>
                </a:solidFill>
                <a:latin typeface="+mj-lt"/>
                <a:ea typeface="幼圆" panose="02010509060101010101" pitchFamily="49" charset="-122"/>
                <a:sym typeface="Arial" pitchFamily="34" charset="0"/>
              </a:rPr>
              <a:t>according to your need to draw the text box size</a:t>
            </a:r>
          </a:p>
        </p:txBody>
      </p:sp>
      <p:sp>
        <p:nvSpPr>
          <p:cNvPr id="42" name="TextBox 13"/>
          <p:cNvSpPr txBox="1">
            <a:spLocks noChangeArrowheads="1"/>
          </p:cNvSpPr>
          <p:nvPr/>
        </p:nvSpPr>
        <p:spPr bwMode="auto">
          <a:xfrm>
            <a:off x="3080677" y="4245868"/>
            <a:ext cx="206533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eaLnBrk="1" hangingPunct="1">
              <a:spcBef>
                <a:spcPct val="20000"/>
              </a:spcBef>
            </a:pPr>
            <a:r>
              <a:rPr lang="tr-TR" altLang="zh-CN" sz="1400" dirty="0" err="1">
                <a:solidFill>
                  <a:schemeClr val="bg1"/>
                </a:solidFill>
                <a:latin typeface="+mj-lt"/>
                <a:ea typeface="幼圆" panose="02010509060101010101" pitchFamily="49" charset="-122"/>
                <a:sym typeface="Arial" pitchFamily="34" charset="0"/>
              </a:rPr>
              <a:t>Direction</a:t>
            </a:r>
            <a:endParaRPr lang="en-US" sz="1400" dirty="0">
              <a:solidFill>
                <a:schemeClr val="bg1"/>
              </a:solidFill>
              <a:latin typeface="+mj-lt"/>
              <a:ea typeface="幼圆" panose="02010509060101010101" pitchFamily="49" charset="-122"/>
              <a:sym typeface="Arial" pitchFamily="34" charset="0"/>
            </a:endParaRPr>
          </a:p>
        </p:txBody>
      </p:sp>
      <p:pic>
        <p:nvPicPr>
          <p:cNvPr id="3" name="图片 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235040" y="2494326"/>
            <a:ext cx="4340225" cy="2893483"/>
          </a:xfrm>
          <a:prstGeom prst="rect">
            <a:avLst/>
          </a:prstGeom>
          <a:noFill/>
          <a:ln>
            <a:noFill/>
          </a:ln>
        </p:spPr>
      </p:pic>
    </p:spTree>
    <p:custDataLst>
      <p:tags r:id="rId1"/>
    </p:custDataLst>
    <p:extLst>
      <p:ext uri="{BB962C8B-B14F-4D97-AF65-F5344CB8AC3E}">
        <p14:creationId xmlns:p14="http://schemas.microsoft.com/office/powerpoint/2010/main" val="822055064"/>
      </p:ext>
    </p:extLst>
  </p:cSld>
  <p:clrMapOvr>
    <a:masterClrMapping/>
  </p:clrMapOvr>
  <mc:AlternateContent xmlns:mc="http://schemas.openxmlformats.org/markup-compatibility/2006" xmlns:p14="http://schemas.microsoft.com/office/powerpoint/2010/main">
    <mc:Choice Requires="p14">
      <p:transition spd="slow" p14:dur="1600" advTm="1533">
        <p14:conveyor dir="l"/>
      </p:transition>
    </mc:Choice>
    <mc:Fallback xmlns="">
      <p:transition spd="slow" advTm="1533">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图片 6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102900" cy="1903374"/>
          </a:xfrm>
          <a:prstGeom prst="rect">
            <a:avLst/>
          </a:prstGeom>
          <a:effectLst>
            <a:outerShdw blurRad="50800" dist="38100" dir="5400000" algn="t" rotWithShape="0">
              <a:prstClr val="black">
                <a:alpha val="40000"/>
              </a:prstClr>
            </a:outerShdw>
          </a:effectLst>
        </p:spPr>
      </p:pic>
      <p:grpSp>
        <p:nvGrpSpPr>
          <p:cNvPr id="62" name="组合 61"/>
          <p:cNvGrpSpPr/>
          <p:nvPr/>
        </p:nvGrpSpPr>
        <p:grpSpPr>
          <a:xfrm>
            <a:off x="1968756" y="143721"/>
            <a:ext cx="2975670" cy="1226301"/>
            <a:chOff x="812751" y="626048"/>
            <a:chExt cx="2975670" cy="1226301"/>
          </a:xfrm>
        </p:grpSpPr>
        <p:pic>
          <p:nvPicPr>
            <p:cNvPr id="63" name="图片 6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7487" y="626048"/>
              <a:ext cx="2160934" cy="1105400"/>
            </a:xfrm>
            <a:prstGeom prst="rect">
              <a:avLst/>
            </a:prstGeom>
            <a:effectLst>
              <a:outerShdw blurRad="50800" dist="38100" dir="5400000" algn="t" rotWithShape="0">
                <a:prstClr val="black">
                  <a:alpha val="40000"/>
                </a:prstClr>
              </a:outerShdw>
            </a:effectLst>
          </p:spPr>
        </p:pic>
        <p:sp>
          <p:nvSpPr>
            <p:cNvPr id="68" name="矩形 67"/>
            <p:cNvSpPr/>
            <p:nvPr/>
          </p:nvSpPr>
          <p:spPr>
            <a:xfrm>
              <a:off x="1279211" y="1448841"/>
              <a:ext cx="1981811" cy="403508"/>
            </a:xfrm>
            <a:prstGeom prst="rect">
              <a:avLst/>
            </a:prstGeom>
            <a:solidFill>
              <a:schemeClr val="bg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altLang="zh-CN" sz="2000" dirty="0" err="1">
                  <a:solidFill>
                    <a:schemeClr val="tx1">
                      <a:lumMod val="85000"/>
                      <a:lumOff val="15000"/>
                    </a:schemeClr>
                  </a:solidFill>
                  <a:latin typeface="+mj-lt"/>
                  <a:ea typeface="幼圆" panose="02010509060101010101" pitchFamily="49" charset="-122"/>
                </a:rPr>
                <a:t>Public</a:t>
              </a:r>
              <a:endParaRPr lang="zh-CN" altLang="en-US" sz="2000" dirty="0">
                <a:solidFill>
                  <a:schemeClr val="tx1">
                    <a:lumMod val="85000"/>
                    <a:lumOff val="15000"/>
                  </a:schemeClr>
                </a:solidFill>
                <a:latin typeface="+mj-lt"/>
                <a:ea typeface="幼圆" panose="02010509060101010101" pitchFamily="49" charset="-122"/>
              </a:endParaRPr>
            </a:p>
          </p:txBody>
        </p:sp>
        <p:pic>
          <p:nvPicPr>
            <p:cNvPr id="71" name="图片 7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751" y="812223"/>
              <a:ext cx="814736" cy="808298"/>
            </a:xfrm>
            <a:prstGeom prst="rect">
              <a:avLst/>
            </a:prstGeom>
            <a:effectLst>
              <a:outerShdw blurRad="50800" dist="38100" dir="8100000" algn="tr" rotWithShape="0">
                <a:prstClr val="black">
                  <a:alpha val="40000"/>
                </a:prstClr>
              </a:outerShdw>
            </a:effectLst>
          </p:spPr>
        </p:pic>
      </p:grpSp>
      <p:sp>
        <p:nvSpPr>
          <p:cNvPr id="74" name="Rectangle 3"/>
          <p:cNvSpPr>
            <a:spLocks noChangeArrowheads="1"/>
          </p:cNvSpPr>
          <p:nvPr/>
        </p:nvSpPr>
        <p:spPr bwMode="auto">
          <a:xfrm>
            <a:off x="1942283" y="2192815"/>
            <a:ext cx="1894353" cy="1894352"/>
          </a:xfrm>
          <a:prstGeom prst="rect">
            <a:avLst/>
          </a:prstGeom>
          <a:solidFill>
            <a:srgbClr val="669121"/>
          </a:solidFill>
          <a:ln>
            <a:solidFill>
              <a:schemeClr val="bg1"/>
            </a:solidFill>
          </a:ln>
          <a:effectLst>
            <a:outerShdw blurRad="50800" dist="38100" dir="8100000" algn="tr" rotWithShape="0">
              <a:prstClr val="black">
                <a:alpha val="40000"/>
              </a:prstClr>
            </a:outerShdw>
          </a:effec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endParaRPr lang="en-US" altLang="zh-CN" sz="1300">
              <a:solidFill>
                <a:srgbClr val="FFFFFF"/>
              </a:solidFill>
              <a:latin typeface="+mj-lt"/>
              <a:ea typeface="微软雅黑" pitchFamily="34" charset="-122"/>
              <a:sym typeface="Arial" pitchFamily="34" charset="0"/>
            </a:endParaRPr>
          </a:p>
        </p:txBody>
      </p:sp>
      <p:sp>
        <p:nvSpPr>
          <p:cNvPr id="76" name="Rectangle 5"/>
          <p:cNvSpPr>
            <a:spLocks noChangeArrowheads="1"/>
          </p:cNvSpPr>
          <p:nvPr/>
        </p:nvSpPr>
        <p:spPr bwMode="auto">
          <a:xfrm>
            <a:off x="4305736" y="2192815"/>
            <a:ext cx="1894353" cy="1894352"/>
          </a:xfrm>
          <a:prstGeom prst="rect">
            <a:avLst/>
          </a:prstGeom>
          <a:solidFill>
            <a:srgbClr val="669121"/>
          </a:solidFill>
          <a:ln>
            <a:solidFill>
              <a:schemeClr val="bg1"/>
            </a:solidFill>
          </a:ln>
          <a:effectLst>
            <a:outerShdw blurRad="50800" dist="38100" dir="8100000" algn="tr" rotWithShape="0">
              <a:prstClr val="black">
                <a:alpha val="40000"/>
              </a:prstClr>
            </a:outerShdw>
          </a:effec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endParaRPr lang="en-US" altLang="zh-CN" sz="1300">
              <a:solidFill>
                <a:srgbClr val="FFFFFF"/>
              </a:solidFill>
              <a:latin typeface="+mj-lt"/>
              <a:ea typeface="微软雅黑" pitchFamily="34" charset="-122"/>
              <a:sym typeface="Arial" pitchFamily="34" charset="0"/>
            </a:endParaRPr>
          </a:p>
        </p:txBody>
      </p:sp>
      <p:sp>
        <p:nvSpPr>
          <p:cNvPr id="77" name="Rectangle 6"/>
          <p:cNvSpPr>
            <a:spLocks noChangeArrowheads="1"/>
          </p:cNvSpPr>
          <p:nvPr/>
        </p:nvSpPr>
        <p:spPr bwMode="auto">
          <a:xfrm>
            <a:off x="6651231" y="2195060"/>
            <a:ext cx="1892109" cy="1894352"/>
          </a:xfrm>
          <a:prstGeom prst="rect">
            <a:avLst/>
          </a:prstGeom>
          <a:solidFill>
            <a:srgbClr val="669121"/>
          </a:solidFill>
          <a:ln>
            <a:solidFill>
              <a:schemeClr val="bg1"/>
            </a:solidFill>
          </a:ln>
          <a:effectLst>
            <a:outerShdw blurRad="50800" dist="38100" dir="8100000" algn="tr" rotWithShape="0">
              <a:prstClr val="black">
                <a:alpha val="40000"/>
              </a:prstClr>
            </a:outerShdw>
          </a:effec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endParaRPr lang="en-US" altLang="zh-CN" sz="1300">
              <a:solidFill>
                <a:srgbClr val="FFFFFF"/>
              </a:solidFill>
              <a:latin typeface="+mj-lt"/>
              <a:ea typeface="微软雅黑" pitchFamily="34" charset="-122"/>
              <a:sym typeface="Arial" pitchFamily="34" charset="0"/>
            </a:endParaRPr>
          </a:p>
        </p:txBody>
      </p:sp>
      <p:sp>
        <p:nvSpPr>
          <p:cNvPr id="78" name="Rectangle 7"/>
          <p:cNvSpPr>
            <a:spLocks noChangeArrowheads="1"/>
          </p:cNvSpPr>
          <p:nvPr/>
        </p:nvSpPr>
        <p:spPr bwMode="auto">
          <a:xfrm>
            <a:off x="9048350" y="2195060"/>
            <a:ext cx="1860686" cy="1894352"/>
          </a:xfrm>
          <a:prstGeom prst="rect">
            <a:avLst/>
          </a:prstGeom>
          <a:solidFill>
            <a:srgbClr val="669121"/>
          </a:solidFill>
          <a:ln>
            <a:solidFill>
              <a:schemeClr val="bg1"/>
            </a:solidFill>
          </a:ln>
          <a:effectLst>
            <a:outerShdw blurRad="50800" dist="38100" dir="8100000" algn="tr" rotWithShape="0">
              <a:prstClr val="black">
                <a:alpha val="40000"/>
              </a:prstClr>
            </a:outerShdw>
          </a:effec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endParaRPr lang="en-US" altLang="zh-CN" sz="1300">
              <a:solidFill>
                <a:srgbClr val="FFFFFF"/>
              </a:solidFill>
              <a:latin typeface="+mj-lt"/>
              <a:ea typeface="微软雅黑" pitchFamily="34" charset="-122"/>
              <a:sym typeface="Arial" pitchFamily="34" charset="0"/>
            </a:endParaRPr>
          </a:p>
        </p:txBody>
      </p:sp>
      <p:sp useBgFill="1">
        <p:nvSpPr>
          <p:cNvPr id="79" name="Freeform 132"/>
          <p:cNvSpPr>
            <a:spLocks noEditPoints="1"/>
          </p:cNvSpPr>
          <p:nvPr/>
        </p:nvSpPr>
        <p:spPr bwMode="auto">
          <a:xfrm>
            <a:off x="5083453" y="2854941"/>
            <a:ext cx="338918" cy="471344"/>
          </a:xfrm>
          <a:custGeom>
            <a:avLst/>
            <a:gdLst>
              <a:gd name="T0" fmla="*/ 69148 w 208"/>
              <a:gd name="T1" fmla="*/ 0 h 288"/>
              <a:gd name="T2" fmla="*/ 69148 w 208"/>
              <a:gd name="T3" fmla="*/ 0 h 288"/>
              <a:gd name="T4" fmla="*/ 69148 w 208"/>
              <a:gd name="T5" fmla="*/ 48617 h 288"/>
              <a:gd name="T6" fmla="*/ 69148 w 208"/>
              <a:gd name="T7" fmla="*/ 70611 h 288"/>
              <a:gd name="T8" fmla="*/ 47251 w 208"/>
              <a:gd name="T9" fmla="*/ 70611 h 288"/>
              <a:gd name="T10" fmla="*/ 0 w 208"/>
              <a:gd name="T11" fmla="*/ 70611 h 288"/>
              <a:gd name="T12" fmla="*/ 0 w 208"/>
              <a:gd name="T13" fmla="*/ 333375 h 288"/>
              <a:gd name="T14" fmla="*/ 239712 w 208"/>
              <a:gd name="T15" fmla="*/ 333375 h 288"/>
              <a:gd name="T16" fmla="*/ 239712 w 208"/>
              <a:gd name="T17" fmla="*/ 0 h 288"/>
              <a:gd name="T18" fmla="*/ 69148 w 208"/>
              <a:gd name="T19" fmla="*/ 0 h 288"/>
              <a:gd name="T20" fmla="*/ 187851 w 208"/>
              <a:gd name="T21" fmla="*/ 193311 h 288"/>
              <a:gd name="T22" fmla="*/ 154430 w 208"/>
              <a:gd name="T23" fmla="*/ 193311 h 288"/>
              <a:gd name="T24" fmla="*/ 140600 w 208"/>
              <a:gd name="T25" fmla="*/ 193311 h 288"/>
              <a:gd name="T26" fmla="*/ 140600 w 208"/>
              <a:gd name="T27" fmla="*/ 266237 h 288"/>
              <a:gd name="T28" fmla="*/ 127923 w 208"/>
              <a:gd name="T29" fmla="*/ 278970 h 288"/>
              <a:gd name="T30" fmla="*/ 111789 w 208"/>
              <a:gd name="T31" fmla="*/ 278970 h 288"/>
              <a:gd name="T32" fmla="*/ 99112 w 208"/>
              <a:gd name="T33" fmla="*/ 266237 h 288"/>
              <a:gd name="T34" fmla="*/ 99112 w 208"/>
              <a:gd name="T35" fmla="*/ 193311 h 288"/>
              <a:gd name="T36" fmla="*/ 85282 w 208"/>
              <a:gd name="T37" fmla="*/ 193311 h 288"/>
              <a:gd name="T38" fmla="*/ 51861 w 208"/>
              <a:gd name="T39" fmla="*/ 193311 h 288"/>
              <a:gd name="T40" fmla="*/ 46098 w 208"/>
              <a:gd name="T41" fmla="*/ 182893 h 288"/>
              <a:gd name="T42" fmla="*/ 111789 w 208"/>
              <a:gd name="T43" fmla="*/ 105337 h 288"/>
              <a:gd name="T44" fmla="*/ 127923 w 208"/>
              <a:gd name="T45" fmla="*/ 105337 h 288"/>
              <a:gd name="T46" fmla="*/ 192461 w 208"/>
              <a:gd name="T47" fmla="*/ 182893 h 288"/>
              <a:gd name="T48" fmla="*/ 187851 w 208"/>
              <a:gd name="T49" fmla="*/ 193311 h 2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8" h="288">
                <a:moveTo>
                  <a:pt x="60" y="0"/>
                </a:moveTo>
                <a:cubicBezTo>
                  <a:pt x="60" y="0"/>
                  <a:pt x="60" y="0"/>
                  <a:pt x="60" y="0"/>
                </a:cubicBezTo>
                <a:cubicBezTo>
                  <a:pt x="60" y="42"/>
                  <a:pt x="60" y="42"/>
                  <a:pt x="60" y="42"/>
                </a:cubicBezTo>
                <a:cubicBezTo>
                  <a:pt x="60" y="61"/>
                  <a:pt x="60" y="61"/>
                  <a:pt x="60" y="61"/>
                </a:cubicBezTo>
                <a:cubicBezTo>
                  <a:pt x="41" y="61"/>
                  <a:pt x="41" y="61"/>
                  <a:pt x="41" y="61"/>
                </a:cubicBezTo>
                <a:cubicBezTo>
                  <a:pt x="0" y="61"/>
                  <a:pt x="0" y="61"/>
                  <a:pt x="0" y="61"/>
                </a:cubicBezTo>
                <a:cubicBezTo>
                  <a:pt x="0" y="288"/>
                  <a:pt x="0" y="288"/>
                  <a:pt x="0" y="288"/>
                </a:cubicBezTo>
                <a:cubicBezTo>
                  <a:pt x="208" y="288"/>
                  <a:pt x="208" y="288"/>
                  <a:pt x="208" y="288"/>
                </a:cubicBezTo>
                <a:cubicBezTo>
                  <a:pt x="208" y="0"/>
                  <a:pt x="208" y="0"/>
                  <a:pt x="208" y="0"/>
                </a:cubicBezTo>
                <a:lnTo>
                  <a:pt x="60" y="0"/>
                </a:lnTo>
                <a:close/>
                <a:moveTo>
                  <a:pt x="163" y="167"/>
                </a:moveTo>
                <a:cubicBezTo>
                  <a:pt x="134" y="167"/>
                  <a:pt x="134" y="167"/>
                  <a:pt x="134" y="167"/>
                </a:cubicBezTo>
                <a:cubicBezTo>
                  <a:pt x="131" y="167"/>
                  <a:pt x="126" y="167"/>
                  <a:pt x="122" y="167"/>
                </a:cubicBezTo>
                <a:cubicBezTo>
                  <a:pt x="122" y="230"/>
                  <a:pt x="122" y="230"/>
                  <a:pt x="122" y="230"/>
                </a:cubicBezTo>
                <a:cubicBezTo>
                  <a:pt x="122" y="236"/>
                  <a:pt x="117" y="241"/>
                  <a:pt x="111" y="241"/>
                </a:cubicBezTo>
                <a:cubicBezTo>
                  <a:pt x="97" y="241"/>
                  <a:pt x="97" y="241"/>
                  <a:pt x="97" y="241"/>
                </a:cubicBezTo>
                <a:cubicBezTo>
                  <a:pt x="91" y="241"/>
                  <a:pt x="86" y="236"/>
                  <a:pt x="86" y="230"/>
                </a:cubicBezTo>
                <a:cubicBezTo>
                  <a:pt x="86" y="167"/>
                  <a:pt x="86" y="167"/>
                  <a:pt x="86" y="167"/>
                </a:cubicBezTo>
                <a:cubicBezTo>
                  <a:pt x="81" y="167"/>
                  <a:pt x="77" y="167"/>
                  <a:pt x="74" y="167"/>
                </a:cubicBezTo>
                <a:cubicBezTo>
                  <a:pt x="45" y="167"/>
                  <a:pt x="45" y="167"/>
                  <a:pt x="45" y="167"/>
                </a:cubicBezTo>
                <a:cubicBezTo>
                  <a:pt x="38" y="167"/>
                  <a:pt x="36" y="163"/>
                  <a:pt x="40" y="158"/>
                </a:cubicBezTo>
                <a:cubicBezTo>
                  <a:pt x="97" y="91"/>
                  <a:pt x="97" y="91"/>
                  <a:pt x="97" y="91"/>
                </a:cubicBezTo>
                <a:cubicBezTo>
                  <a:pt x="101" y="86"/>
                  <a:pt x="107" y="86"/>
                  <a:pt x="111" y="91"/>
                </a:cubicBezTo>
                <a:cubicBezTo>
                  <a:pt x="167" y="158"/>
                  <a:pt x="167" y="158"/>
                  <a:pt x="167" y="158"/>
                </a:cubicBezTo>
                <a:cubicBezTo>
                  <a:pt x="172" y="163"/>
                  <a:pt x="170" y="167"/>
                  <a:pt x="163" y="167"/>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a typeface="幼圆" panose="02010509060101010101" pitchFamily="49" charset="-122"/>
            </a:endParaRPr>
          </a:p>
        </p:txBody>
      </p:sp>
      <p:sp useBgFill="1">
        <p:nvSpPr>
          <p:cNvPr id="80" name="Freeform 220"/>
          <p:cNvSpPr>
            <a:spLocks/>
          </p:cNvSpPr>
          <p:nvPr/>
        </p:nvSpPr>
        <p:spPr bwMode="auto">
          <a:xfrm>
            <a:off x="2592065" y="2854941"/>
            <a:ext cx="594790" cy="444410"/>
          </a:xfrm>
          <a:custGeom>
            <a:avLst/>
            <a:gdLst>
              <a:gd name="T0" fmla="*/ 384421 w 174"/>
              <a:gd name="T1" fmla="*/ 282893 h 130"/>
              <a:gd name="T2" fmla="*/ 384421 w 174"/>
              <a:gd name="T3" fmla="*/ 0 h 130"/>
              <a:gd name="T4" fmla="*/ 299800 w 174"/>
              <a:gd name="T5" fmla="*/ 0 h 130"/>
              <a:gd name="T6" fmla="*/ 299800 w 174"/>
              <a:gd name="T7" fmla="*/ 282893 h 130"/>
              <a:gd name="T8" fmla="*/ 251445 w 174"/>
              <a:gd name="T9" fmla="*/ 282893 h 130"/>
              <a:gd name="T10" fmla="*/ 251445 w 174"/>
              <a:gd name="T11" fmla="*/ 174088 h 130"/>
              <a:gd name="T12" fmla="*/ 166824 w 174"/>
              <a:gd name="T13" fmla="*/ 174088 h 130"/>
              <a:gd name="T14" fmla="*/ 166824 w 174"/>
              <a:gd name="T15" fmla="*/ 282893 h 130"/>
              <a:gd name="T16" fmla="*/ 120887 w 174"/>
              <a:gd name="T17" fmla="*/ 282893 h 130"/>
              <a:gd name="T18" fmla="*/ 120887 w 174"/>
              <a:gd name="T19" fmla="*/ 77372 h 130"/>
              <a:gd name="T20" fmla="*/ 36266 w 174"/>
              <a:gd name="T21" fmla="*/ 77372 h 130"/>
              <a:gd name="T22" fmla="*/ 36266 w 174"/>
              <a:gd name="T23" fmla="*/ 282893 h 130"/>
              <a:gd name="T24" fmla="*/ 0 w 174"/>
              <a:gd name="T25" fmla="*/ 282893 h 130"/>
              <a:gd name="T26" fmla="*/ 0 w 174"/>
              <a:gd name="T27" fmla="*/ 314325 h 130"/>
              <a:gd name="T28" fmla="*/ 420687 w 174"/>
              <a:gd name="T29" fmla="*/ 314325 h 130"/>
              <a:gd name="T30" fmla="*/ 420687 w 174"/>
              <a:gd name="T31" fmla="*/ 282893 h 130"/>
              <a:gd name="T32" fmla="*/ 384421 w 174"/>
              <a:gd name="T33" fmla="*/ 282893 h 13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4" h="130">
                <a:moveTo>
                  <a:pt x="159" y="117"/>
                </a:moveTo>
                <a:lnTo>
                  <a:pt x="159" y="0"/>
                </a:lnTo>
                <a:lnTo>
                  <a:pt x="124" y="0"/>
                </a:lnTo>
                <a:lnTo>
                  <a:pt x="124" y="117"/>
                </a:lnTo>
                <a:lnTo>
                  <a:pt x="104" y="117"/>
                </a:lnTo>
                <a:lnTo>
                  <a:pt x="104" y="72"/>
                </a:lnTo>
                <a:lnTo>
                  <a:pt x="69" y="72"/>
                </a:lnTo>
                <a:lnTo>
                  <a:pt x="69" y="117"/>
                </a:lnTo>
                <a:lnTo>
                  <a:pt x="50" y="117"/>
                </a:lnTo>
                <a:lnTo>
                  <a:pt x="50" y="32"/>
                </a:lnTo>
                <a:lnTo>
                  <a:pt x="15" y="32"/>
                </a:lnTo>
                <a:lnTo>
                  <a:pt x="15" y="117"/>
                </a:lnTo>
                <a:lnTo>
                  <a:pt x="0" y="117"/>
                </a:lnTo>
                <a:lnTo>
                  <a:pt x="0" y="130"/>
                </a:lnTo>
                <a:lnTo>
                  <a:pt x="174" y="130"/>
                </a:lnTo>
                <a:lnTo>
                  <a:pt x="174" y="117"/>
                </a:lnTo>
                <a:lnTo>
                  <a:pt x="159" y="117"/>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a typeface="幼圆" panose="02010509060101010101" pitchFamily="49" charset="-122"/>
            </a:endParaRPr>
          </a:p>
        </p:txBody>
      </p:sp>
      <p:sp useBgFill="1">
        <p:nvSpPr>
          <p:cNvPr id="82" name="Freeform 289"/>
          <p:cNvSpPr>
            <a:spLocks noEditPoints="1"/>
          </p:cNvSpPr>
          <p:nvPr/>
        </p:nvSpPr>
        <p:spPr bwMode="auto">
          <a:xfrm>
            <a:off x="9746388" y="2915542"/>
            <a:ext cx="464611" cy="471344"/>
          </a:xfrm>
          <a:custGeom>
            <a:avLst/>
            <a:gdLst>
              <a:gd name="T0" fmla="*/ 244146 w 284"/>
              <a:gd name="T1" fmla="*/ 20836 h 288"/>
              <a:gd name="T2" fmla="*/ 163149 w 284"/>
              <a:gd name="T3" fmla="*/ 0 h 288"/>
              <a:gd name="T4" fmla="*/ 0 w 284"/>
              <a:gd name="T5" fmla="*/ 0 h 288"/>
              <a:gd name="T6" fmla="*/ 0 w 284"/>
              <a:gd name="T7" fmla="*/ 77556 h 288"/>
              <a:gd name="T8" fmla="*/ 161992 w 284"/>
              <a:gd name="T9" fmla="*/ 77556 h 288"/>
              <a:gd name="T10" fmla="*/ 208276 w 284"/>
              <a:gd name="T11" fmla="*/ 90289 h 288"/>
              <a:gd name="T12" fmla="*/ 251088 w 284"/>
              <a:gd name="T13" fmla="*/ 167845 h 288"/>
              <a:gd name="T14" fmla="*/ 210590 w 284"/>
              <a:gd name="T15" fmla="*/ 243086 h 288"/>
              <a:gd name="T16" fmla="*/ 161992 w 284"/>
              <a:gd name="T17" fmla="*/ 255819 h 288"/>
              <a:gd name="T18" fmla="*/ 0 w 284"/>
              <a:gd name="T19" fmla="*/ 255819 h 288"/>
              <a:gd name="T20" fmla="*/ 0 w 284"/>
              <a:gd name="T21" fmla="*/ 333375 h 288"/>
              <a:gd name="T22" fmla="*/ 161992 w 284"/>
              <a:gd name="T23" fmla="*/ 333375 h 288"/>
              <a:gd name="T24" fmla="*/ 242988 w 284"/>
              <a:gd name="T25" fmla="*/ 313697 h 288"/>
              <a:gd name="T26" fmla="*/ 328613 w 284"/>
              <a:gd name="T27" fmla="*/ 167845 h 288"/>
              <a:gd name="T28" fmla="*/ 244146 w 284"/>
              <a:gd name="T29" fmla="*/ 20836 h 288"/>
              <a:gd name="T30" fmla="*/ 60169 w 284"/>
              <a:gd name="T31" fmla="*/ 57878 h 288"/>
              <a:gd name="T32" fmla="*/ 21985 w 284"/>
              <a:gd name="T33" fmla="*/ 57878 h 288"/>
              <a:gd name="T34" fmla="*/ 21985 w 284"/>
              <a:gd name="T35" fmla="*/ 19678 h 288"/>
              <a:gd name="T36" fmla="*/ 60169 w 284"/>
              <a:gd name="T37" fmla="*/ 19678 h 288"/>
              <a:gd name="T38" fmla="*/ 60169 w 284"/>
              <a:gd name="T39" fmla="*/ 57878 h 288"/>
              <a:gd name="T40" fmla="*/ 60169 w 284"/>
              <a:gd name="T41" fmla="*/ 314854 h 288"/>
              <a:gd name="T42" fmla="*/ 21985 w 284"/>
              <a:gd name="T43" fmla="*/ 314854 h 288"/>
              <a:gd name="T44" fmla="*/ 21985 w 284"/>
              <a:gd name="T45" fmla="*/ 275497 h 288"/>
              <a:gd name="T46" fmla="*/ 60169 w 284"/>
              <a:gd name="T47" fmla="*/ 275497 h 288"/>
              <a:gd name="T48" fmla="*/ 60169 w 284"/>
              <a:gd name="T49" fmla="*/ 314854 h 2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84" h="288">
                <a:moveTo>
                  <a:pt x="211" y="18"/>
                </a:moveTo>
                <a:cubicBezTo>
                  <a:pt x="177" y="1"/>
                  <a:pt x="144" y="0"/>
                  <a:pt x="141" y="0"/>
                </a:cubicBezTo>
                <a:cubicBezTo>
                  <a:pt x="0" y="0"/>
                  <a:pt x="0" y="0"/>
                  <a:pt x="0" y="0"/>
                </a:cubicBezTo>
                <a:cubicBezTo>
                  <a:pt x="0" y="67"/>
                  <a:pt x="0" y="67"/>
                  <a:pt x="0" y="67"/>
                </a:cubicBezTo>
                <a:cubicBezTo>
                  <a:pt x="140" y="67"/>
                  <a:pt x="140" y="67"/>
                  <a:pt x="140" y="67"/>
                </a:cubicBezTo>
                <a:cubicBezTo>
                  <a:pt x="141" y="67"/>
                  <a:pt x="161" y="68"/>
                  <a:pt x="180" y="78"/>
                </a:cubicBezTo>
                <a:cubicBezTo>
                  <a:pt x="205" y="91"/>
                  <a:pt x="217" y="112"/>
                  <a:pt x="217" y="145"/>
                </a:cubicBezTo>
                <a:cubicBezTo>
                  <a:pt x="217" y="177"/>
                  <a:pt x="206" y="198"/>
                  <a:pt x="182" y="210"/>
                </a:cubicBezTo>
                <a:cubicBezTo>
                  <a:pt x="162" y="221"/>
                  <a:pt x="140" y="221"/>
                  <a:pt x="140" y="221"/>
                </a:cubicBezTo>
                <a:cubicBezTo>
                  <a:pt x="0" y="221"/>
                  <a:pt x="0" y="221"/>
                  <a:pt x="0" y="221"/>
                </a:cubicBezTo>
                <a:cubicBezTo>
                  <a:pt x="0" y="288"/>
                  <a:pt x="0" y="288"/>
                  <a:pt x="0" y="288"/>
                </a:cubicBezTo>
                <a:cubicBezTo>
                  <a:pt x="140" y="288"/>
                  <a:pt x="140" y="288"/>
                  <a:pt x="140" y="288"/>
                </a:cubicBezTo>
                <a:cubicBezTo>
                  <a:pt x="144" y="288"/>
                  <a:pt x="177" y="288"/>
                  <a:pt x="210" y="271"/>
                </a:cubicBezTo>
                <a:cubicBezTo>
                  <a:pt x="258" y="247"/>
                  <a:pt x="284" y="203"/>
                  <a:pt x="284" y="145"/>
                </a:cubicBezTo>
                <a:cubicBezTo>
                  <a:pt x="284" y="87"/>
                  <a:pt x="258" y="42"/>
                  <a:pt x="211" y="18"/>
                </a:cubicBezTo>
                <a:close/>
                <a:moveTo>
                  <a:pt x="52" y="50"/>
                </a:moveTo>
                <a:cubicBezTo>
                  <a:pt x="19" y="50"/>
                  <a:pt x="19" y="50"/>
                  <a:pt x="19" y="50"/>
                </a:cubicBezTo>
                <a:cubicBezTo>
                  <a:pt x="19" y="17"/>
                  <a:pt x="19" y="17"/>
                  <a:pt x="19" y="17"/>
                </a:cubicBezTo>
                <a:cubicBezTo>
                  <a:pt x="52" y="17"/>
                  <a:pt x="52" y="17"/>
                  <a:pt x="52" y="17"/>
                </a:cubicBezTo>
                <a:lnTo>
                  <a:pt x="52" y="50"/>
                </a:lnTo>
                <a:close/>
                <a:moveTo>
                  <a:pt x="52" y="272"/>
                </a:moveTo>
                <a:cubicBezTo>
                  <a:pt x="19" y="272"/>
                  <a:pt x="19" y="272"/>
                  <a:pt x="19" y="272"/>
                </a:cubicBezTo>
                <a:cubicBezTo>
                  <a:pt x="19" y="238"/>
                  <a:pt x="19" y="238"/>
                  <a:pt x="19" y="238"/>
                </a:cubicBezTo>
                <a:cubicBezTo>
                  <a:pt x="52" y="238"/>
                  <a:pt x="52" y="238"/>
                  <a:pt x="52" y="238"/>
                </a:cubicBezTo>
                <a:lnTo>
                  <a:pt x="52" y="27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j-lt"/>
              <a:ea typeface="幼圆" panose="02010509060101010101" pitchFamily="49" charset="-122"/>
            </a:endParaRPr>
          </a:p>
        </p:txBody>
      </p:sp>
      <p:sp>
        <p:nvSpPr>
          <p:cNvPr id="83" name="TextBox 13"/>
          <p:cNvSpPr txBox="1">
            <a:spLocks noChangeArrowheads="1"/>
          </p:cNvSpPr>
          <p:nvPr/>
        </p:nvSpPr>
        <p:spPr bwMode="auto">
          <a:xfrm>
            <a:off x="2075830" y="4446286"/>
            <a:ext cx="163399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spcBef>
                <a:spcPct val="20000"/>
              </a:spcBef>
            </a:pPr>
            <a:r>
              <a:rPr lang="tr-TR" altLang="zh-CN" dirty="0" err="1">
                <a:solidFill>
                  <a:schemeClr val="bg1"/>
                </a:solidFill>
                <a:latin typeface="+mj-lt"/>
                <a:ea typeface="幼圆" panose="02010509060101010101" pitchFamily="49" charset="-122"/>
                <a:sym typeface="Arial" pitchFamily="34" charset="0"/>
              </a:rPr>
              <a:t>Raise</a:t>
            </a:r>
            <a:r>
              <a:rPr lang="tr-TR" altLang="zh-CN" dirty="0">
                <a:solidFill>
                  <a:schemeClr val="bg1"/>
                </a:solidFill>
                <a:latin typeface="+mj-lt"/>
                <a:ea typeface="幼圆" panose="02010509060101010101" pitchFamily="49" charset="-122"/>
                <a:sym typeface="Arial" pitchFamily="34" charset="0"/>
              </a:rPr>
              <a:t> Money</a:t>
            </a:r>
            <a:endParaRPr lang="en-US" dirty="0">
              <a:solidFill>
                <a:schemeClr val="bg1"/>
              </a:solidFill>
              <a:latin typeface="+mj-lt"/>
              <a:ea typeface="幼圆" panose="02010509060101010101" pitchFamily="49" charset="-122"/>
              <a:sym typeface="Arial" pitchFamily="34" charset="0"/>
            </a:endParaRPr>
          </a:p>
        </p:txBody>
      </p:sp>
      <p:sp>
        <p:nvSpPr>
          <p:cNvPr id="84" name="TextBox 13"/>
          <p:cNvSpPr txBox="1">
            <a:spLocks noChangeArrowheads="1"/>
          </p:cNvSpPr>
          <p:nvPr/>
        </p:nvSpPr>
        <p:spPr bwMode="auto">
          <a:xfrm>
            <a:off x="2099386" y="4800606"/>
            <a:ext cx="164072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spcBef>
                <a:spcPct val="20000"/>
              </a:spcBef>
            </a:pPr>
            <a:r>
              <a:rPr lang="en-US" altLang="zh-CN" sz="1200" dirty="0">
                <a:solidFill>
                  <a:schemeClr val="bg1"/>
                </a:solidFill>
                <a:latin typeface="+mj-lt"/>
                <a:ea typeface="幼圆" panose="02010509060101010101" pitchFamily="49" charset="-122"/>
                <a:cs typeface="Montserrat" panose="02000505000000020004"/>
                <a:sym typeface="Montserrat" panose="02000505000000020004"/>
              </a:rPr>
              <a:t>A large income is the best recipe for happiness I ever heard of.</a:t>
            </a:r>
            <a:endParaRPr lang="en-US" sz="1200" dirty="0">
              <a:solidFill>
                <a:schemeClr val="bg1"/>
              </a:solidFill>
              <a:latin typeface="+mj-lt"/>
              <a:ea typeface="幼圆" panose="02010509060101010101" pitchFamily="49" charset="-122"/>
              <a:sym typeface="Arial" pitchFamily="34" charset="0"/>
            </a:endParaRPr>
          </a:p>
        </p:txBody>
      </p:sp>
      <p:sp>
        <p:nvSpPr>
          <p:cNvPr id="85" name="TextBox 13"/>
          <p:cNvSpPr txBox="1">
            <a:spLocks noChangeArrowheads="1"/>
          </p:cNvSpPr>
          <p:nvPr/>
        </p:nvSpPr>
        <p:spPr bwMode="auto">
          <a:xfrm>
            <a:off x="4566097" y="4446286"/>
            <a:ext cx="137363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spcBef>
                <a:spcPct val="20000"/>
              </a:spcBef>
            </a:pPr>
            <a:r>
              <a:rPr lang="tr-TR" altLang="zh-CN" dirty="0" err="1">
                <a:solidFill>
                  <a:schemeClr val="bg1"/>
                </a:solidFill>
                <a:latin typeface="+mj-lt"/>
                <a:ea typeface="幼圆" panose="02010509060101010101" pitchFamily="49" charset="-122"/>
                <a:sym typeface="Arial" pitchFamily="34" charset="0"/>
              </a:rPr>
              <a:t>Grow</a:t>
            </a:r>
            <a:endParaRPr lang="en-US" dirty="0">
              <a:solidFill>
                <a:schemeClr val="bg1"/>
              </a:solidFill>
              <a:latin typeface="+mj-lt"/>
              <a:ea typeface="幼圆" panose="02010509060101010101" pitchFamily="49" charset="-122"/>
              <a:sym typeface="Arial" pitchFamily="34" charset="0"/>
            </a:endParaRPr>
          </a:p>
        </p:txBody>
      </p:sp>
      <p:sp>
        <p:nvSpPr>
          <p:cNvPr id="86" name="TextBox 13"/>
          <p:cNvSpPr txBox="1">
            <a:spLocks noChangeArrowheads="1"/>
          </p:cNvSpPr>
          <p:nvPr/>
        </p:nvSpPr>
        <p:spPr bwMode="auto">
          <a:xfrm>
            <a:off x="4432550" y="4771738"/>
            <a:ext cx="1640726"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spcBef>
                <a:spcPct val="20000"/>
              </a:spcBef>
            </a:pPr>
            <a:r>
              <a:rPr lang="en-US" altLang="zh-CN" sz="1200" dirty="0">
                <a:solidFill>
                  <a:schemeClr val="bg1"/>
                </a:solidFill>
                <a:latin typeface="+mj-lt"/>
                <a:ea typeface="幼圆" panose="02010509060101010101" pitchFamily="49" charset="-122"/>
                <a:cs typeface="Montserrat" panose="02000505000000020004"/>
                <a:sym typeface="Montserrat" panose="02000505000000020004"/>
              </a:rPr>
              <a:t>Genius hath electric power which earth can never tame. Genius hath electric power which earth can never tame.</a:t>
            </a:r>
            <a:endParaRPr lang="en-US" sz="1200" dirty="0">
              <a:solidFill>
                <a:schemeClr val="bg1"/>
              </a:solidFill>
              <a:latin typeface="+mj-lt"/>
              <a:ea typeface="幼圆" panose="02010509060101010101" pitchFamily="49" charset="-122"/>
              <a:sym typeface="Arial" pitchFamily="34" charset="0"/>
            </a:endParaRPr>
          </a:p>
        </p:txBody>
      </p:sp>
      <p:sp>
        <p:nvSpPr>
          <p:cNvPr id="87" name="TextBox 13"/>
          <p:cNvSpPr txBox="1">
            <a:spLocks noChangeArrowheads="1"/>
          </p:cNvSpPr>
          <p:nvPr/>
        </p:nvSpPr>
        <p:spPr bwMode="auto">
          <a:xfrm>
            <a:off x="6911592" y="4446286"/>
            <a:ext cx="16317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spcBef>
                <a:spcPct val="20000"/>
              </a:spcBef>
            </a:pPr>
            <a:r>
              <a:rPr lang="tr-TR" altLang="zh-CN" dirty="0" err="1">
                <a:solidFill>
                  <a:schemeClr val="bg1"/>
                </a:solidFill>
                <a:latin typeface="+mj-lt"/>
                <a:ea typeface="幼圆" panose="02010509060101010101" pitchFamily="49" charset="-122"/>
                <a:sym typeface="Arial" pitchFamily="34" charset="0"/>
              </a:rPr>
              <a:t>Layouts</a:t>
            </a:r>
            <a:endParaRPr lang="en-US" dirty="0">
              <a:solidFill>
                <a:schemeClr val="bg1"/>
              </a:solidFill>
              <a:latin typeface="+mj-lt"/>
              <a:ea typeface="幼圆" panose="02010509060101010101" pitchFamily="49" charset="-122"/>
              <a:sym typeface="Arial" pitchFamily="34" charset="0"/>
            </a:endParaRPr>
          </a:p>
        </p:txBody>
      </p:sp>
      <p:sp>
        <p:nvSpPr>
          <p:cNvPr id="88" name="TextBox 13"/>
          <p:cNvSpPr txBox="1">
            <a:spLocks noChangeArrowheads="1"/>
          </p:cNvSpPr>
          <p:nvPr/>
        </p:nvSpPr>
        <p:spPr bwMode="auto">
          <a:xfrm>
            <a:off x="6778045" y="4771738"/>
            <a:ext cx="16384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spcBef>
                <a:spcPct val="20000"/>
              </a:spcBef>
            </a:pPr>
            <a:r>
              <a:rPr lang="en-US" altLang="zh-CN" sz="1200" dirty="0">
                <a:solidFill>
                  <a:schemeClr val="bg1"/>
                </a:solidFill>
                <a:latin typeface="+mj-lt"/>
                <a:ea typeface="幼圆" panose="02010509060101010101" pitchFamily="49" charset="-122"/>
                <a:cs typeface="Montserrat" panose="02000505000000020004"/>
                <a:sym typeface="Montserrat" panose="02000505000000020004"/>
              </a:rPr>
              <a:t>I feel very strongly that change is good because it stirs up the system.</a:t>
            </a:r>
            <a:endParaRPr lang="en-US" sz="1200" dirty="0">
              <a:solidFill>
                <a:schemeClr val="bg1"/>
              </a:solidFill>
              <a:latin typeface="+mj-lt"/>
              <a:ea typeface="幼圆" panose="02010509060101010101" pitchFamily="49" charset="-122"/>
              <a:sym typeface="Arial" pitchFamily="34" charset="0"/>
            </a:endParaRPr>
          </a:p>
        </p:txBody>
      </p:sp>
      <p:sp>
        <p:nvSpPr>
          <p:cNvPr id="89" name="TextBox 13"/>
          <p:cNvSpPr txBox="1">
            <a:spLocks noChangeArrowheads="1"/>
          </p:cNvSpPr>
          <p:nvPr/>
        </p:nvSpPr>
        <p:spPr bwMode="auto">
          <a:xfrm>
            <a:off x="9291878" y="4446286"/>
            <a:ext cx="137363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spcBef>
                <a:spcPct val="20000"/>
              </a:spcBef>
            </a:pPr>
            <a:r>
              <a:rPr lang="tr-TR" altLang="zh-CN" dirty="0" err="1">
                <a:solidFill>
                  <a:schemeClr val="bg1"/>
                </a:solidFill>
                <a:latin typeface="+mj-lt"/>
                <a:ea typeface="幼圆" panose="02010509060101010101" pitchFamily="49" charset="-122"/>
                <a:sym typeface="Arial" pitchFamily="34" charset="0"/>
              </a:rPr>
              <a:t>Editable</a:t>
            </a:r>
            <a:endParaRPr lang="en-US" dirty="0">
              <a:solidFill>
                <a:schemeClr val="bg1"/>
              </a:solidFill>
              <a:latin typeface="+mj-lt"/>
              <a:ea typeface="幼圆" panose="02010509060101010101" pitchFamily="49" charset="-122"/>
              <a:sym typeface="Arial" pitchFamily="34" charset="0"/>
            </a:endParaRPr>
          </a:p>
        </p:txBody>
      </p:sp>
      <p:sp>
        <p:nvSpPr>
          <p:cNvPr id="90" name="TextBox 13"/>
          <p:cNvSpPr txBox="1">
            <a:spLocks noChangeArrowheads="1"/>
          </p:cNvSpPr>
          <p:nvPr/>
        </p:nvSpPr>
        <p:spPr bwMode="auto">
          <a:xfrm>
            <a:off x="9159454" y="4771738"/>
            <a:ext cx="163848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eaLnBrk="1" hangingPunct="1">
              <a:spcBef>
                <a:spcPct val="20000"/>
              </a:spcBef>
            </a:pPr>
            <a:r>
              <a:rPr lang="en-US" altLang="zh-CN" sz="1200" dirty="0">
                <a:solidFill>
                  <a:schemeClr val="bg1"/>
                </a:solidFill>
                <a:latin typeface="+mj-lt"/>
                <a:ea typeface="幼圆" panose="02010509060101010101" pitchFamily="49" charset="-122"/>
                <a:cs typeface="Montserrat" panose="02000505000000020004"/>
                <a:sym typeface="Montserrat" panose="02000505000000020004"/>
              </a:rPr>
              <a:t>Genius hath electric power which earth can never tame.</a:t>
            </a:r>
            <a:endParaRPr lang="en-US" sz="1200" dirty="0">
              <a:solidFill>
                <a:schemeClr val="bg1"/>
              </a:solidFill>
              <a:latin typeface="+mj-lt"/>
              <a:ea typeface="幼圆" panose="02010509060101010101" pitchFamily="49" charset="-122"/>
              <a:sym typeface="Arial" pitchFamily="34" charset="0"/>
            </a:endParaRPr>
          </a:p>
        </p:txBody>
      </p:sp>
      <p:sp useBgFill="1">
        <p:nvSpPr>
          <p:cNvPr id="91" name="KSO_Shape"/>
          <p:cNvSpPr/>
          <p:nvPr/>
        </p:nvSpPr>
        <p:spPr>
          <a:xfrm>
            <a:off x="7377324" y="2843718"/>
            <a:ext cx="492211" cy="473589"/>
          </a:xfrm>
          <a:custGeom>
            <a:avLst/>
            <a:gdLst/>
            <a:ahLst/>
            <a:cxnLst/>
            <a:rect l="l" t="t" r="r" b="b"/>
            <a:pathLst>
              <a:path w="1653350" h="1669516">
                <a:moveTo>
                  <a:pt x="813975" y="253339"/>
                </a:moveTo>
                <a:lnTo>
                  <a:pt x="845530" y="253339"/>
                </a:lnTo>
                <a:lnTo>
                  <a:pt x="845530" y="767826"/>
                </a:lnTo>
                <a:lnTo>
                  <a:pt x="1193563" y="767826"/>
                </a:lnTo>
                <a:lnTo>
                  <a:pt x="1193563" y="805466"/>
                </a:lnTo>
                <a:lnTo>
                  <a:pt x="813975" y="805466"/>
                </a:lnTo>
                <a:close/>
                <a:moveTo>
                  <a:pt x="826676" y="112861"/>
                </a:moveTo>
                <a:cubicBezTo>
                  <a:pt x="458188" y="112861"/>
                  <a:pt x="159470" y="411579"/>
                  <a:pt x="159470" y="780067"/>
                </a:cubicBezTo>
                <a:cubicBezTo>
                  <a:pt x="159470" y="1148555"/>
                  <a:pt x="458188" y="1447273"/>
                  <a:pt x="826676" y="1447273"/>
                </a:cubicBezTo>
                <a:cubicBezTo>
                  <a:pt x="1195164" y="1447273"/>
                  <a:pt x="1493882" y="1148555"/>
                  <a:pt x="1493882" y="780067"/>
                </a:cubicBezTo>
                <a:cubicBezTo>
                  <a:pt x="1493882" y="411579"/>
                  <a:pt x="1195164" y="112861"/>
                  <a:pt x="826676" y="112861"/>
                </a:cubicBezTo>
                <a:close/>
                <a:moveTo>
                  <a:pt x="826675" y="59986"/>
                </a:moveTo>
                <a:cubicBezTo>
                  <a:pt x="1224364" y="59986"/>
                  <a:pt x="1546755" y="382377"/>
                  <a:pt x="1546755" y="780066"/>
                </a:cubicBezTo>
                <a:cubicBezTo>
                  <a:pt x="1546755" y="1035236"/>
                  <a:pt x="1414030" y="1259406"/>
                  <a:pt x="1213013" y="1385996"/>
                </a:cubicBezTo>
                <a:lnTo>
                  <a:pt x="1464205" y="1637188"/>
                </a:lnTo>
                <a:lnTo>
                  <a:pt x="1431876" y="1669516"/>
                </a:lnTo>
                <a:lnTo>
                  <a:pt x="1171104" y="1408744"/>
                </a:lnTo>
                <a:cubicBezTo>
                  <a:pt x="1070033" y="1468079"/>
                  <a:pt x="952099" y="1500146"/>
                  <a:pt x="826675" y="1500146"/>
                </a:cubicBezTo>
                <a:cubicBezTo>
                  <a:pt x="701163" y="1500146"/>
                  <a:pt x="583151" y="1468034"/>
                  <a:pt x="482028" y="1408626"/>
                </a:cubicBezTo>
                <a:lnTo>
                  <a:pt x="221138" y="1669516"/>
                </a:lnTo>
                <a:lnTo>
                  <a:pt x="188810" y="1637188"/>
                </a:lnTo>
                <a:lnTo>
                  <a:pt x="440119" y="1385878"/>
                </a:lnTo>
                <a:cubicBezTo>
                  <a:pt x="239228" y="1259250"/>
                  <a:pt x="106595" y="1035147"/>
                  <a:pt x="106595" y="780066"/>
                </a:cubicBezTo>
                <a:cubicBezTo>
                  <a:pt x="106595" y="382377"/>
                  <a:pt x="428986" y="59986"/>
                  <a:pt x="826675" y="59986"/>
                </a:cubicBezTo>
                <a:close/>
                <a:moveTo>
                  <a:pt x="293501" y="725"/>
                </a:moveTo>
                <a:cubicBezTo>
                  <a:pt x="339398" y="4063"/>
                  <a:pt x="384613" y="18932"/>
                  <a:pt x="424439" y="45334"/>
                </a:cubicBezTo>
                <a:lnTo>
                  <a:pt x="45333" y="424439"/>
                </a:lnTo>
                <a:cubicBezTo>
                  <a:pt x="-25073" y="318239"/>
                  <a:pt x="-13465" y="173714"/>
                  <a:pt x="80123" y="80125"/>
                </a:cubicBezTo>
                <a:cubicBezTo>
                  <a:pt x="138616" y="21632"/>
                  <a:pt x="217006" y="-4837"/>
                  <a:pt x="293501" y="725"/>
                </a:cubicBezTo>
                <a:close/>
                <a:moveTo>
                  <a:pt x="1359849" y="724"/>
                </a:moveTo>
                <a:cubicBezTo>
                  <a:pt x="1436344" y="-4838"/>
                  <a:pt x="1514734" y="21631"/>
                  <a:pt x="1573227" y="80124"/>
                </a:cubicBezTo>
                <a:cubicBezTo>
                  <a:pt x="1666815" y="173713"/>
                  <a:pt x="1678423" y="318238"/>
                  <a:pt x="1608018" y="424440"/>
                </a:cubicBezTo>
                <a:lnTo>
                  <a:pt x="1228912" y="45334"/>
                </a:lnTo>
                <a:cubicBezTo>
                  <a:pt x="1268737" y="18931"/>
                  <a:pt x="1313952" y="4062"/>
                  <a:pt x="1359849" y="724"/>
                </a:cubicBezTo>
                <a:close/>
              </a:path>
            </a:pathLst>
          </a:custGeom>
          <a:ln>
            <a:noFill/>
          </a:ln>
          <a:extLst>
            <a:ext uri="{909E8E84-426E-40DD-AFC4-6F175D3DCCD1}">
              <a14:hiddenFill xmlns:a14="http://schemas.microsoft.com/office/drawing/2010/main">
                <a:blipFill>
                  <a:blip r:embed="rId7"/>
                  <a:stretch>
                    <a:fillRect/>
                  </a:stretch>
                </a:blipFill>
              </a14:hiddenFill>
            </a:ex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a:solidFill>
                <a:srgbClr val="FFFFFF"/>
              </a:solidFill>
              <a:latin typeface="+mj-lt"/>
              <a:ea typeface="幼圆" panose="02010509060101010101" pitchFamily="49" charset="-122"/>
            </a:endParaRPr>
          </a:p>
        </p:txBody>
      </p:sp>
    </p:spTree>
    <p:custDataLst>
      <p:tags r:id="rId1"/>
    </p:custDataLst>
    <p:extLst>
      <p:ext uri="{BB962C8B-B14F-4D97-AF65-F5344CB8AC3E}">
        <p14:creationId xmlns:p14="http://schemas.microsoft.com/office/powerpoint/2010/main" val="2437227481"/>
      </p:ext>
    </p:extLst>
  </p:cSld>
  <p:clrMapOvr>
    <a:masterClrMapping/>
  </p:clrMapOvr>
  <mc:AlternateContent xmlns:mc="http://schemas.openxmlformats.org/markup-compatibility/2006" xmlns:p14="http://schemas.microsoft.com/office/powerpoint/2010/main">
    <mc:Choice Requires="p14">
      <p:transition spd="slow" p14:dur="1600" advTm="1734">
        <p14:conveyor dir="l"/>
      </p:transition>
    </mc:Choice>
    <mc:Fallback xmlns="">
      <p:transition spd="slow" advTm="1734">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85742" y="2176165"/>
            <a:ext cx="9073008" cy="2952328"/>
          </a:xfrm>
          <a:prstGeom prst="rect">
            <a:avLst/>
          </a:prstGeom>
          <a:solidFill>
            <a:srgbClr val="669121"/>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pic>
        <p:nvPicPr>
          <p:cNvPr id="7" name="Picture 22" descr="C:\Users\Administrator\Desktop\18.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1251" t="787" r="1157" b="1804"/>
          <a:stretch/>
        </p:blipFill>
        <p:spPr bwMode="auto">
          <a:xfrm>
            <a:off x="12502" y="1201569"/>
            <a:ext cx="12892981"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195361" y="2749741"/>
            <a:ext cx="4968552" cy="2378752"/>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60526" y="1201569"/>
            <a:ext cx="1250432" cy="1240550"/>
          </a:xfrm>
          <a:prstGeom prst="rect">
            <a:avLst/>
          </a:prstGeom>
          <a:effectLst>
            <a:outerShdw blurRad="50800" dist="38100" dir="8100000" algn="tr" rotWithShape="0">
              <a:prstClr val="black">
                <a:alpha val="40000"/>
              </a:prstClr>
            </a:outerShdw>
          </a:effectLst>
        </p:spPr>
      </p:pic>
      <p:cxnSp>
        <p:nvCxnSpPr>
          <p:cNvPr id="9" name="直接连接符 8"/>
          <p:cNvCxnSpPr>
            <a:cxnSpLocks/>
          </p:cNvCxnSpPr>
          <p:nvPr/>
        </p:nvCxnSpPr>
        <p:spPr>
          <a:xfrm flipH="1">
            <a:off x="1" y="5128493"/>
            <a:ext cx="12892980" cy="0"/>
          </a:xfrm>
          <a:prstGeom prst="line">
            <a:avLst/>
          </a:prstGeom>
          <a:ln>
            <a:solidFill>
              <a:srgbClr val="669121"/>
            </a:solidFill>
          </a:ln>
        </p:spPr>
        <p:style>
          <a:lnRef idx="1">
            <a:schemeClr val="accent1"/>
          </a:lnRef>
          <a:fillRef idx="0">
            <a:schemeClr val="accent1"/>
          </a:fillRef>
          <a:effectRef idx="0">
            <a:schemeClr val="accent1"/>
          </a:effectRef>
          <a:fontRef idx="minor">
            <a:schemeClr val="tx1"/>
          </a:fontRef>
        </p:style>
      </p:cxnSp>
      <p:sp>
        <p:nvSpPr>
          <p:cNvPr id="10" name="TextBox 51"/>
          <p:cNvSpPr txBox="1"/>
          <p:nvPr/>
        </p:nvSpPr>
        <p:spPr>
          <a:xfrm>
            <a:off x="7771360" y="3040261"/>
            <a:ext cx="1202573" cy="584775"/>
          </a:xfrm>
          <a:prstGeom prst="rect">
            <a:avLst/>
          </a:prstGeom>
          <a:noFill/>
        </p:spPr>
        <p:txBody>
          <a:bodyPr wrap="none">
            <a:spAutoFit/>
          </a:bodyPr>
          <a:lstStyle/>
          <a:p>
            <a:pPr marL="0" lvl="1">
              <a:defRPr/>
            </a:pPr>
            <a:r>
              <a:rPr lang="tr-TR" altLang="zh-CN" sz="3200" dirty="0">
                <a:solidFill>
                  <a:schemeClr val="bg1"/>
                </a:solidFill>
                <a:latin typeface="+mj-lt"/>
                <a:ea typeface="幼圆" panose="02010509060101010101" pitchFamily="49" charset="-122"/>
              </a:rPr>
              <a:t>NGO</a:t>
            </a:r>
            <a:endParaRPr lang="en-US" altLang="zh-CN" sz="5400" dirty="0">
              <a:solidFill>
                <a:schemeClr val="bg1"/>
              </a:solidFill>
              <a:latin typeface="+mj-lt"/>
              <a:ea typeface="幼圆" panose="02010509060101010101" pitchFamily="49" charset="-122"/>
            </a:endParaRPr>
          </a:p>
        </p:txBody>
      </p:sp>
      <p:cxnSp>
        <p:nvCxnSpPr>
          <p:cNvPr id="11" name="直接连接符 10"/>
          <p:cNvCxnSpPr/>
          <p:nvPr/>
        </p:nvCxnSpPr>
        <p:spPr>
          <a:xfrm flipV="1">
            <a:off x="7484022" y="2800548"/>
            <a:ext cx="0" cy="192405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2" name="TextBox 53"/>
          <p:cNvSpPr txBox="1">
            <a:spLocks noChangeArrowheads="1"/>
          </p:cNvSpPr>
          <p:nvPr/>
        </p:nvSpPr>
        <p:spPr bwMode="auto">
          <a:xfrm>
            <a:off x="5807622" y="4397573"/>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Tx/>
              <a:buNone/>
            </a:pPr>
            <a:r>
              <a:rPr lang="en-US" altLang="zh-CN" sz="1600" dirty="0">
                <a:solidFill>
                  <a:schemeClr val="bg1"/>
                </a:solidFill>
                <a:latin typeface="+mj-lt"/>
                <a:ea typeface="幼圆" panose="02010509060101010101" pitchFamily="49" charset="-122"/>
              </a:rPr>
              <a:t>PART 02</a:t>
            </a:r>
            <a:endParaRPr lang="zh-CN" altLang="en-US" sz="1600" dirty="0">
              <a:solidFill>
                <a:schemeClr val="bg1"/>
              </a:solidFill>
              <a:latin typeface="+mj-lt"/>
              <a:ea typeface="幼圆" panose="02010509060101010101" pitchFamily="49" charset="-122"/>
            </a:endParaRPr>
          </a:p>
        </p:txBody>
      </p:sp>
      <p:sp>
        <p:nvSpPr>
          <p:cNvPr id="13" name="TextBox 54"/>
          <p:cNvSpPr txBox="1"/>
          <p:nvPr/>
        </p:nvSpPr>
        <p:spPr>
          <a:xfrm>
            <a:off x="7844385" y="3707011"/>
            <a:ext cx="1077912" cy="246062"/>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err="1">
                <a:solidFill>
                  <a:schemeClr val="bg1"/>
                </a:solidFill>
                <a:latin typeface="+mj-lt"/>
                <a:ea typeface="幼圆" panose="02010509060101010101" pitchFamily="49" charset="-122"/>
                <a:sym typeface="微软雅黑" pitchFamily="34" charset="-122"/>
              </a:rPr>
              <a:t>Grow</a:t>
            </a:r>
            <a:endParaRPr lang="zh-CN" altLang="en-US" sz="1200" dirty="0">
              <a:solidFill>
                <a:schemeClr val="bg1"/>
              </a:solidFill>
              <a:latin typeface="+mj-lt"/>
              <a:ea typeface="幼圆" panose="02010509060101010101" pitchFamily="49" charset="-122"/>
            </a:endParaRPr>
          </a:p>
        </p:txBody>
      </p:sp>
      <p:sp>
        <p:nvSpPr>
          <p:cNvPr id="14" name="TextBox 55"/>
          <p:cNvSpPr txBox="1"/>
          <p:nvPr/>
        </p:nvSpPr>
        <p:spPr>
          <a:xfrm>
            <a:off x="8922297" y="3707011"/>
            <a:ext cx="985838" cy="246062"/>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err="1">
                <a:solidFill>
                  <a:schemeClr val="bg1"/>
                </a:solidFill>
                <a:latin typeface="+mj-lt"/>
                <a:ea typeface="幼圆" panose="02010509060101010101" pitchFamily="49" charset="-122"/>
                <a:sym typeface="微软雅黑" pitchFamily="34" charset="-122"/>
              </a:rPr>
              <a:t>Your</a:t>
            </a:r>
            <a:r>
              <a:rPr lang="tr-TR" altLang="zh-CN" sz="1200" dirty="0">
                <a:solidFill>
                  <a:schemeClr val="bg1"/>
                </a:solidFill>
                <a:latin typeface="+mj-lt"/>
                <a:ea typeface="幼圆" panose="02010509060101010101" pitchFamily="49" charset="-122"/>
                <a:sym typeface="微软雅黑" pitchFamily="34" charset="-122"/>
              </a:rPr>
              <a:t> </a:t>
            </a:r>
            <a:endParaRPr lang="zh-CN" altLang="en-US" sz="1200" dirty="0">
              <a:solidFill>
                <a:schemeClr val="bg1"/>
              </a:solidFill>
              <a:latin typeface="+mj-lt"/>
              <a:ea typeface="幼圆" panose="02010509060101010101" pitchFamily="49" charset="-122"/>
            </a:endParaRPr>
          </a:p>
        </p:txBody>
      </p:sp>
      <p:sp>
        <p:nvSpPr>
          <p:cNvPr id="15" name="TextBox 56"/>
          <p:cNvSpPr txBox="1"/>
          <p:nvPr/>
        </p:nvSpPr>
        <p:spPr>
          <a:xfrm>
            <a:off x="10004972" y="3707011"/>
            <a:ext cx="1027113" cy="246062"/>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a:solidFill>
                  <a:schemeClr val="bg1"/>
                </a:solidFill>
                <a:latin typeface="+mj-lt"/>
                <a:ea typeface="幼圆" panose="02010509060101010101" pitchFamily="49" charset="-122"/>
                <a:sym typeface="微软雅黑" pitchFamily="34" charset="-122"/>
              </a:rPr>
              <a:t>Company</a:t>
            </a:r>
            <a:endParaRPr lang="zh-CN" altLang="en-US" sz="1200" dirty="0">
              <a:solidFill>
                <a:schemeClr val="bg1"/>
              </a:solidFill>
              <a:latin typeface="+mj-lt"/>
              <a:ea typeface="幼圆" panose="02010509060101010101" pitchFamily="49" charset="-122"/>
            </a:endParaRPr>
          </a:p>
        </p:txBody>
      </p:sp>
      <p:sp>
        <p:nvSpPr>
          <p:cNvPr id="16" name="TextBox 57"/>
          <p:cNvSpPr txBox="1"/>
          <p:nvPr/>
        </p:nvSpPr>
        <p:spPr>
          <a:xfrm>
            <a:off x="7844385" y="4019748"/>
            <a:ext cx="1231900" cy="246063"/>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a:solidFill>
                  <a:schemeClr val="bg1"/>
                </a:solidFill>
                <a:latin typeface="+mj-lt"/>
                <a:ea typeface="幼圆" panose="02010509060101010101" pitchFamily="49" charset="-122"/>
                <a:sym typeface="微软雅黑" pitchFamily="34" charset="-122"/>
              </a:rPr>
              <a:t>Money</a:t>
            </a:r>
            <a:endParaRPr lang="zh-CN" altLang="en-US" sz="1200" dirty="0">
              <a:solidFill>
                <a:schemeClr val="bg1"/>
              </a:solidFill>
              <a:latin typeface="+mj-lt"/>
              <a:ea typeface="幼圆" panose="02010509060101010101" pitchFamily="49" charset="-122"/>
            </a:endParaRPr>
          </a:p>
        </p:txBody>
      </p:sp>
      <p:sp>
        <p:nvSpPr>
          <p:cNvPr id="17" name="TextBox 58"/>
          <p:cNvSpPr txBox="1"/>
          <p:nvPr/>
        </p:nvSpPr>
        <p:spPr>
          <a:xfrm>
            <a:off x="8925472" y="4019748"/>
            <a:ext cx="1230313" cy="246063"/>
          </a:xfrm>
          <a:prstGeom prst="rect">
            <a:avLst/>
          </a:prstGeom>
          <a:noFill/>
        </p:spPr>
        <p:txBody>
          <a:bodyPr lIns="60469" tIns="30235" rIns="60469" bIns="30235">
            <a:spAutoFit/>
          </a:bodyPr>
          <a:lstStyle/>
          <a:p>
            <a:pPr>
              <a:defRPr/>
            </a:pPr>
            <a:r>
              <a:rPr lang="zh-CN" altLang="en-US" sz="1200" dirty="0">
                <a:solidFill>
                  <a:schemeClr val="bg1"/>
                </a:solidFill>
                <a:latin typeface="+mj-lt"/>
                <a:ea typeface="幼圆" panose="02010509060101010101" pitchFamily="49" charset="-122"/>
              </a:rPr>
              <a:t>√</a:t>
            </a:r>
            <a:r>
              <a:rPr lang="tr-TR" altLang="zh-CN" sz="1200" dirty="0" err="1">
                <a:solidFill>
                  <a:schemeClr val="bg1"/>
                </a:solidFill>
                <a:latin typeface="+mj-lt"/>
                <a:ea typeface="幼圆" panose="02010509060101010101" pitchFamily="49" charset="-122"/>
                <a:sym typeface="微软雅黑" pitchFamily="34" charset="-122"/>
              </a:rPr>
              <a:t>Raise</a:t>
            </a:r>
            <a:endParaRPr lang="zh-CN" altLang="en-US" sz="1200" dirty="0">
              <a:solidFill>
                <a:schemeClr val="bg1"/>
              </a:solidFill>
              <a:latin typeface="+mj-lt"/>
              <a:ea typeface="幼圆" panose="02010509060101010101" pitchFamily="49" charset="-122"/>
            </a:endParaRPr>
          </a:p>
        </p:txBody>
      </p:sp>
      <p:grpSp>
        <p:nvGrpSpPr>
          <p:cNvPr id="18" name="组合 17"/>
          <p:cNvGrpSpPr>
            <a:grpSpLocks/>
          </p:cNvGrpSpPr>
          <p:nvPr/>
        </p:nvGrpSpPr>
        <p:grpSpPr bwMode="auto">
          <a:xfrm>
            <a:off x="5539335" y="2846586"/>
            <a:ext cx="1438275" cy="1436687"/>
            <a:chOff x="5675204" y="407884"/>
            <a:chExt cx="1437120" cy="1437120"/>
          </a:xfrm>
        </p:grpSpPr>
        <p:sp useBgFill="1">
          <p:nvSpPr>
            <p:cNvPr id="19" name="椭圆 18"/>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mj-lt"/>
                <a:ea typeface="幼圆" panose="02010509060101010101" pitchFamily="49" charset="-122"/>
              </a:endParaRPr>
            </a:p>
          </p:txBody>
        </p:sp>
        <p:sp>
          <p:nvSpPr>
            <p:cNvPr id="20"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mj-lt"/>
                <a:ea typeface="幼圆" panose="02010509060101010101" pitchFamily="49" charset="-122"/>
              </a:endParaRPr>
            </a:p>
          </p:txBody>
        </p:sp>
      </p:grpSp>
    </p:spTree>
    <p:custDataLst>
      <p:tags r:id="rId1"/>
    </p:custDataLst>
    <p:extLst>
      <p:ext uri="{BB962C8B-B14F-4D97-AF65-F5344CB8AC3E}">
        <p14:creationId xmlns:p14="http://schemas.microsoft.com/office/powerpoint/2010/main" val="867335909"/>
      </p:ext>
    </p:extLst>
  </p:cSld>
  <p:clrMapOvr>
    <a:masterClrMapping/>
  </p:clrMapOvr>
  <mc:AlternateContent xmlns:mc="http://schemas.openxmlformats.org/markup-compatibility/2006" xmlns:p14="http://schemas.microsoft.com/office/powerpoint/2010/main">
    <mc:Choice Requires="p14">
      <p:transition spd="slow" p14:dur="1600" advTm="5335">
        <p14:conveyor dir="l"/>
      </p:transition>
    </mc:Choice>
    <mc:Fallback xmlns="">
      <p:transition spd="slow" advTm="533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par>
                          <p:cTn id="18" fill="hold">
                            <p:stCondLst>
                              <p:cond delay="1000"/>
                            </p:stCondLst>
                            <p:childTnLst>
                              <p:par>
                                <p:cTn id="19" presetID="47"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anim calcmode="lin" valueType="num">
                                      <p:cBhvr>
                                        <p:cTn id="22" dur="500" fill="hold"/>
                                        <p:tgtEl>
                                          <p:spTgt spid="12"/>
                                        </p:tgtEl>
                                        <p:attrNameLst>
                                          <p:attrName>ppt_x</p:attrName>
                                        </p:attrNameLst>
                                      </p:cBhvr>
                                      <p:tavLst>
                                        <p:tav tm="0">
                                          <p:val>
                                            <p:strVal val="#ppt_x"/>
                                          </p:val>
                                        </p:tav>
                                        <p:tav tm="100000">
                                          <p:val>
                                            <p:strVal val="#ppt_x"/>
                                          </p:val>
                                        </p:tav>
                                      </p:tavLst>
                                    </p:anim>
                                    <p:anim calcmode="lin" valueType="num">
                                      <p:cBhvr>
                                        <p:cTn id="23" dur="5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p:tgtEl>
                                          <p:spTgt spid="10"/>
                                        </p:tgtEl>
                                        <p:attrNameLst>
                                          <p:attrName>ppt_x</p:attrName>
                                        </p:attrNameLst>
                                      </p:cBhvr>
                                      <p:tavLst>
                                        <p:tav tm="0">
                                          <p:val>
                                            <p:strVal val="#ppt_x-#ppt_w*1.125000"/>
                                          </p:val>
                                        </p:tav>
                                        <p:tav tm="100000">
                                          <p:val>
                                            <p:strVal val="#ppt_x"/>
                                          </p:val>
                                        </p:tav>
                                      </p:tavLst>
                                    </p:anim>
                                    <p:animEffect transition="in" filter="wipe(right)">
                                      <p:cBhvr>
                                        <p:cTn id="28" dur="500"/>
                                        <p:tgtEl>
                                          <p:spTgt spid="10"/>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ppt_x"/>
                                          </p:val>
                                        </p:tav>
                                        <p:tav tm="100000">
                                          <p:val>
                                            <p:strVal val="#ppt_x"/>
                                          </p:val>
                                        </p:tav>
                                      </p:tavLst>
                                    </p:anim>
                                    <p:anim calcmode="lin" valueType="num">
                                      <p:cBhvr additive="base">
                                        <p:cTn id="41" dur="500" fill="hold"/>
                                        <p:tgtEl>
                                          <p:spTgt spid="1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ppt_x"/>
                                          </p:val>
                                        </p:tav>
                                        <p:tav tm="100000">
                                          <p:val>
                                            <p:strVal val="#ppt_x"/>
                                          </p:val>
                                        </p:tav>
                                      </p:tavLst>
                                    </p:anim>
                                    <p:anim calcmode="lin" valueType="num">
                                      <p:cBhvr additive="base">
                                        <p:cTn id="45" dur="500" fill="hold"/>
                                        <p:tgtEl>
                                          <p:spTgt spid="1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ppt_x"/>
                                          </p:val>
                                        </p:tav>
                                        <p:tav tm="100000">
                                          <p:val>
                                            <p:strVal val="#ppt_x"/>
                                          </p:val>
                                        </p:tav>
                                      </p:tavLst>
                                    </p:anim>
                                    <p:anim calcmode="lin" valueType="num">
                                      <p:cBhvr additive="base">
                                        <p:cTn id="4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18.pptx"/>
</p:tagLst>
</file>

<file path=ppt/tags/tag10.xml><?xml version="1.0" encoding="utf-8"?>
<p:tagLst xmlns:a="http://schemas.openxmlformats.org/drawingml/2006/main" xmlns:r="http://schemas.openxmlformats.org/officeDocument/2006/relationships" xmlns:p="http://schemas.openxmlformats.org/presentationml/2006/main">
  <p:tag name="TIMING" val="|0.5|0.9"/>
</p:tagLst>
</file>

<file path=ppt/tags/tag11.xml><?xml version="1.0" encoding="utf-8"?>
<p:tagLst xmlns:a="http://schemas.openxmlformats.org/drawingml/2006/main" xmlns:r="http://schemas.openxmlformats.org/officeDocument/2006/relationships" xmlns:p="http://schemas.openxmlformats.org/presentationml/2006/main">
  <p:tag name="TIMING" val="|3.4"/>
</p:tagLst>
</file>

<file path=ppt/tags/tag12.xml><?xml version="1.0" encoding="utf-8"?>
<p:tagLst xmlns:a="http://schemas.openxmlformats.org/drawingml/2006/main" xmlns:r="http://schemas.openxmlformats.org/officeDocument/2006/relationships" xmlns:p="http://schemas.openxmlformats.org/presentationml/2006/main">
  <p:tag name="TIMING" val="|0.8|0.8"/>
</p:tagLst>
</file>

<file path=ppt/tags/tag13.xml><?xml version="1.0" encoding="utf-8"?>
<p:tagLst xmlns:a="http://schemas.openxmlformats.org/drawingml/2006/main" xmlns:r="http://schemas.openxmlformats.org/officeDocument/2006/relationships" xmlns:p="http://schemas.openxmlformats.org/presentationml/2006/main">
  <p:tag name="TIMING" val="|0.8|0.8"/>
</p:tagLst>
</file>

<file path=ppt/tags/tag14.xml><?xml version="1.0" encoding="utf-8"?>
<p:tagLst xmlns:a="http://schemas.openxmlformats.org/drawingml/2006/main" xmlns:r="http://schemas.openxmlformats.org/officeDocument/2006/relationships" xmlns:p="http://schemas.openxmlformats.org/presentationml/2006/main">
  <p:tag name="TIMING" val="|0"/>
</p:tagLst>
</file>

<file path=ppt/tags/tag15.xml><?xml version="1.0" encoding="utf-8"?>
<p:tagLst xmlns:a="http://schemas.openxmlformats.org/drawingml/2006/main" xmlns:r="http://schemas.openxmlformats.org/officeDocument/2006/relationships" xmlns:p="http://schemas.openxmlformats.org/presentationml/2006/main">
  <p:tag name="TIMING" val="|0.8|0.8"/>
</p:tagLst>
</file>

<file path=ppt/tags/tag16.xml><?xml version="1.0" encoding="utf-8"?>
<p:tagLst xmlns:a="http://schemas.openxmlformats.org/drawingml/2006/main" xmlns:r="http://schemas.openxmlformats.org/officeDocument/2006/relationships" xmlns:p="http://schemas.openxmlformats.org/presentationml/2006/main">
  <p:tag name="TIMING" val="|0.9|0.9"/>
</p:tagLst>
</file>

<file path=ppt/tags/tag17.xml><?xml version="1.0" encoding="utf-8"?>
<p:tagLst xmlns:a="http://schemas.openxmlformats.org/drawingml/2006/main" xmlns:r="http://schemas.openxmlformats.org/officeDocument/2006/relationships" xmlns:p="http://schemas.openxmlformats.org/presentationml/2006/main">
  <p:tag name="TIMING" val="|0.8|0.8"/>
</p:tagLst>
</file>

<file path=ppt/tags/tag18.xml><?xml version="1.0" encoding="utf-8"?>
<p:tagLst xmlns:a="http://schemas.openxmlformats.org/drawingml/2006/main" xmlns:r="http://schemas.openxmlformats.org/officeDocument/2006/relationships" xmlns:p="http://schemas.openxmlformats.org/presentationml/2006/main">
  <p:tag name="TIMING" val="|0.5|1.5|0.8|0.9|0.6|1|0.6|1.1"/>
</p:tagLst>
</file>

<file path=ppt/tags/tag19.xml><?xml version="1.0" encoding="utf-8"?>
<p:tagLst xmlns:a="http://schemas.openxmlformats.org/drawingml/2006/main" xmlns:r="http://schemas.openxmlformats.org/officeDocument/2006/relationships" xmlns:p="http://schemas.openxmlformats.org/presentationml/2006/main">
  <p:tag name="TIMING" val="|0.8|0.8"/>
</p:tagLst>
</file>

<file path=ppt/tags/tag2.xml><?xml version="1.0" encoding="utf-8"?>
<p:tagLst xmlns:a="http://schemas.openxmlformats.org/drawingml/2006/main" xmlns:r="http://schemas.openxmlformats.org/officeDocument/2006/relationships" xmlns:p="http://schemas.openxmlformats.org/presentationml/2006/main">
  <p:tag name="TIMING" val="|0.1|0.8|3.9|1.3"/>
</p:tagLst>
</file>

<file path=ppt/tags/tag20.xml><?xml version="1.0" encoding="utf-8"?>
<p:tagLst xmlns:a="http://schemas.openxmlformats.org/drawingml/2006/main" xmlns:r="http://schemas.openxmlformats.org/officeDocument/2006/relationships" xmlns:p="http://schemas.openxmlformats.org/presentationml/2006/main">
  <p:tag name="TIMING" val="|0.5"/>
</p:tagLst>
</file>

<file path=ppt/tags/tag21.xml><?xml version="1.0" encoding="utf-8"?>
<p:tagLst xmlns:a="http://schemas.openxmlformats.org/drawingml/2006/main" xmlns:r="http://schemas.openxmlformats.org/officeDocument/2006/relationships" xmlns:p="http://schemas.openxmlformats.org/presentationml/2006/main">
  <p:tag name="TIMING" val="|0.8|0.8"/>
</p:tagLst>
</file>

<file path=ppt/tags/tag22.xml><?xml version="1.0" encoding="utf-8"?>
<p:tagLst xmlns:a="http://schemas.openxmlformats.org/drawingml/2006/main" xmlns:r="http://schemas.openxmlformats.org/officeDocument/2006/relationships" xmlns:p="http://schemas.openxmlformats.org/presentationml/2006/main">
  <p:tag name="TIMING" val="|0.6|0.7"/>
</p:tagLst>
</file>

<file path=ppt/tags/tag23.xml><?xml version="1.0" encoding="utf-8"?>
<p:tagLst xmlns:a="http://schemas.openxmlformats.org/drawingml/2006/main" xmlns:r="http://schemas.openxmlformats.org/officeDocument/2006/relationships" xmlns:p="http://schemas.openxmlformats.org/presentationml/2006/main">
  <p:tag name="TIMING" val="|0.8|0.8"/>
</p:tagLst>
</file>

<file path=ppt/tags/tag24.xml><?xml version="1.0" encoding="utf-8"?>
<p:tagLst xmlns:a="http://schemas.openxmlformats.org/drawingml/2006/main" xmlns:r="http://schemas.openxmlformats.org/officeDocument/2006/relationships" xmlns:p="http://schemas.openxmlformats.org/presentationml/2006/main">
  <p:tag name="TIMING" val="|0.8|0.8"/>
</p:tagLst>
</file>

<file path=ppt/tags/tag25.xml><?xml version="1.0" encoding="utf-8"?>
<p:tagLst xmlns:a="http://schemas.openxmlformats.org/drawingml/2006/main" xmlns:r="http://schemas.openxmlformats.org/officeDocument/2006/relationships" xmlns:p="http://schemas.openxmlformats.org/presentationml/2006/main">
  <p:tag name="TIMING" val="|0.8|0.8"/>
</p:tagLst>
</file>

<file path=ppt/tags/tag26.xml><?xml version="1.0" encoding="utf-8"?>
<p:tagLst xmlns:a="http://schemas.openxmlformats.org/drawingml/2006/main" xmlns:r="http://schemas.openxmlformats.org/officeDocument/2006/relationships" xmlns:p="http://schemas.openxmlformats.org/presentationml/2006/main">
  <p:tag name="TIMING" val="|0.3|0.8|2.9|1.1"/>
</p:tagLst>
</file>

<file path=ppt/tags/tag3.xml><?xml version="1.0" encoding="utf-8"?>
<p:tagLst xmlns:a="http://schemas.openxmlformats.org/drawingml/2006/main" xmlns:r="http://schemas.openxmlformats.org/officeDocument/2006/relationships" xmlns:p="http://schemas.openxmlformats.org/presentationml/2006/main">
  <p:tag name="TIMING" val="|0.9|2.6"/>
</p:tagLst>
</file>

<file path=ppt/tags/tag4.xml><?xml version="1.0" encoding="utf-8"?>
<p:tagLst xmlns:a="http://schemas.openxmlformats.org/drawingml/2006/main" xmlns:r="http://schemas.openxmlformats.org/officeDocument/2006/relationships" xmlns:p="http://schemas.openxmlformats.org/presentationml/2006/main">
  <p:tag name="TIMING" val="|0.4|0.8"/>
</p:tagLst>
</file>

<file path=ppt/tags/tag5.xml><?xml version="1.0" encoding="utf-8"?>
<p:tagLst xmlns:a="http://schemas.openxmlformats.org/drawingml/2006/main" xmlns:r="http://schemas.openxmlformats.org/officeDocument/2006/relationships" xmlns:p="http://schemas.openxmlformats.org/presentationml/2006/main">
  <p:tag name="TIMING" val="|0.8|0.8"/>
</p:tagLst>
</file>

<file path=ppt/tags/tag6.xml><?xml version="1.0" encoding="utf-8"?>
<p:tagLst xmlns:a="http://schemas.openxmlformats.org/drawingml/2006/main" xmlns:r="http://schemas.openxmlformats.org/officeDocument/2006/relationships" xmlns:p="http://schemas.openxmlformats.org/presentationml/2006/main">
  <p:tag name="TIMING" val="|0.4"/>
</p:tagLst>
</file>

<file path=ppt/tags/tag7.xml><?xml version="1.0" encoding="utf-8"?>
<p:tagLst xmlns:a="http://schemas.openxmlformats.org/drawingml/2006/main" xmlns:r="http://schemas.openxmlformats.org/officeDocument/2006/relationships" xmlns:p="http://schemas.openxmlformats.org/presentationml/2006/main">
  <p:tag name="TIMING" val="|0.8|0.8"/>
</p:tagLst>
</file>

<file path=ppt/tags/tag8.xml><?xml version="1.0" encoding="utf-8"?>
<p:tagLst xmlns:a="http://schemas.openxmlformats.org/drawingml/2006/main" xmlns:r="http://schemas.openxmlformats.org/officeDocument/2006/relationships" xmlns:p="http://schemas.openxmlformats.org/presentationml/2006/main">
  <p:tag name="TIMING" val="|0.8|0.8"/>
</p:tagLst>
</file>

<file path=ppt/tags/tag9.xml><?xml version="1.0" encoding="utf-8"?>
<p:tagLst xmlns:a="http://schemas.openxmlformats.org/drawingml/2006/main" xmlns:r="http://schemas.openxmlformats.org/officeDocument/2006/relationships" xmlns:p="http://schemas.openxmlformats.org/presentationml/2006/main">
  <p:tag name="TIMING" val="|0.8|0.8"/>
</p:tagLst>
</file>

<file path=ppt/theme/theme1.xml><?xml version="1.0" encoding="utf-8"?>
<a:theme xmlns:a="http://schemas.openxmlformats.org/drawingml/2006/main" name="Green Leaves PPT Template，Freepptbackgrounds.ne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0.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3.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4.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5.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6.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7.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8.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9.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3.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4.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5.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6.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7.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8.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9.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1021</Words>
  <Application>Microsoft Macintosh PowerPoint</Application>
  <PresentationFormat>Özel</PresentationFormat>
  <Paragraphs>221</Paragraphs>
  <Slides>25</Slides>
  <Notes>25</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25</vt:i4>
      </vt:variant>
    </vt:vector>
  </HeadingPairs>
  <TitlesOfParts>
    <vt:vector size="29" baseType="lpstr">
      <vt:lpstr>Arial</vt:lpstr>
      <vt:lpstr>Calibri</vt:lpstr>
      <vt:lpstr>Century Gothic</vt:lpstr>
      <vt:lpstr>Green Leaves PPT Template，Freepptbackgrounds.net</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Manager/>
  <Company>freepptbackgrounds.net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 Leaves PPT Template</dc:title>
  <dc:subject>Powerpoint Template</dc:subject>
  <dc:creator>freepptbackgrounds.net</dc:creator>
  <cp:keywords>Green Leaves PPT Template</cp:keywords>
  <dc:description>Green Leaves PPT Template_x000d_
www.freepptbackgrounds.net</dc:description>
  <cp:lastModifiedBy/>
  <cp:revision>1</cp:revision>
  <dcterms:created xsi:type="dcterms:W3CDTF">2016-09-17T14:09:48Z</dcterms:created>
  <dcterms:modified xsi:type="dcterms:W3CDTF">2020-04-09T06:07:23Z</dcterms:modified>
  <cp:category/>
</cp:coreProperties>
</file>